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Oswald ExtraLight"/>
      <p:regular r:id="rId17"/>
      <p:bold r:id="rId18"/>
    </p:embeddedFont>
    <p:embeddedFont>
      <p:font typeface="Oswald Light"/>
      <p:regular r:id="rId19"/>
      <p:bold r:id="rId20"/>
    </p:embeddedFont>
    <p:embeddedFont>
      <p:font typeface="Saira Semi Condensed"/>
      <p:regular r:id="rId21"/>
      <p:bold r:id="rId22"/>
    </p:embeddedFont>
    <p:embeddedFont>
      <p:font typeface="Abel"/>
      <p:regular r:id="rId23"/>
    </p:embeddedFont>
    <p:embeddedFont>
      <p:font typeface="Oswald SemiBold"/>
      <p:regular r:id="rId24"/>
      <p:bold r:id="rId25"/>
    </p:embeddedFont>
    <p:embeddedFont>
      <p:font typeface="Oswa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Light-bold.fntdata"/><Relationship Id="rId22" Type="http://schemas.openxmlformats.org/officeDocument/2006/relationships/font" Target="fonts/SairaSemiCondensed-bold.fntdata"/><Relationship Id="rId21" Type="http://schemas.openxmlformats.org/officeDocument/2006/relationships/font" Target="fonts/SairaSemiCondensed-regular.fntdata"/><Relationship Id="rId24" Type="http://schemas.openxmlformats.org/officeDocument/2006/relationships/font" Target="fonts/OswaldSemiBold-regular.fntdata"/><Relationship Id="rId23" Type="http://schemas.openxmlformats.org/officeDocument/2006/relationships/font" Target="fonts/Abel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swald-regular.fntdata"/><Relationship Id="rId25" Type="http://schemas.openxmlformats.org/officeDocument/2006/relationships/font" Target="fonts/OswaldSemiBold-bold.fntdata"/><Relationship Id="rId27" Type="http://schemas.openxmlformats.org/officeDocument/2006/relationships/font" Target="fonts/Oswa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OswaldExtraLight-regular.fntdata"/><Relationship Id="rId16" Type="http://schemas.openxmlformats.org/officeDocument/2006/relationships/slide" Target="slides/slide12.xml"/><Relationship Id="rId19" Type="http://schemas.openxmlformats.org/officeDocument/2006/relationships/font" Target="fonts/OswaldLight-regular.fntdata"/><Relationship Id="rId18" Type="http://schemas.openxmlformats.org/officeDocument/2006/relationships/font" Target="fonts/OswaldExtraLight-bold.fntdata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8404d916c4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8404d916c4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8404d916c4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8404d916c4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15efc714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115efc714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404d916c4_1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8404d916c4_1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fdb069d91_0_56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fdb069d91_0_56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fdb069d91_0_56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fdb069d91_0_56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fdb069d91_0_56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fdb069d91_0_56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fdb069d91_0_56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fdb069d91_0_56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8404d916c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8404d916c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404d916c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8404d916c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8404d916c4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8404d916c4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slide" Target="/ppt/slides/slide3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876200" y="1641000"/>
            <a:ext cx="3153900" cy="151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swald SemiBold"/>
              <a:buNone/>
              <a:defRPr sz="440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0" name="Google Shape;10;p2">
            <a:hlinkClick action="ppaction://hlinksldjump" r:id="rId3"/>
          </p:cNvPr>
          <p:cNvSpPr txBox="1"/>
          <p:nvPr>
            <p:ph idx="1" type="subTitle"/>
          </p:nvPr>
        </p:nvSpPr>
        <p:spPr>
          <a:xfrm>
            <a:off x="2067125" y="3237383"/>
            <a:ext cx="872400" cy="4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swald Light"/>
              <a:buNone/>
              <a:defRPr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hasCustomPrompt="1" type="title"/>
          </p:nvPr>
        </p:nvSpPr>
        <p:spPr>
          <a:xfrm>
            <a:off x="1944000" y="1784325"/>
            <a:ext cx="5256000" cy="125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2681100" y="3011200"/>
            <a:ext cx="3781800" cy="7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2" type="title"/>
          </p:nvPr>
        </p:nvSpPr>
        <p:spPr>
          <a:xfrm>
            <a:off x="1286600" y="2990800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9" name="Google Shape;49;p13"/>
          <p:cNvSpPr txBox="1"/>
          <p:nvPr>
            <p:ph idx="1" type="subTitle"/>
          </p:nvPr>
        </p:nvSpPr>
        <p:spPr>
          <a:xfrm>
            <a:off x="1286600" y="3372425"/>
            <a:ext cx="1815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0" name="Google Shape;50;p13"/>
          <p:cNvSpPr txBox="1"/>
          <p:nvPr>
            <p:ph idx="3" type="title"/>
          </p:nvPr>
        </p:nvSpPr>
        <p:spPr>
          <a:xfrm>
            <a:off x="3664050" y="2990800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1" name="Google Shape;51;p13"/>
          <p:cNvSpPr txBox="1"/>
          <p:nvPr>
            <p:ph idx="4" type="subTitle"/>
          </p:nvPr>
        </p:nvSpPr>
        <p:spPr>
          <a:xfrm>
            <a:off x="3664050" y="3372425"/>
            <a:ext cx="1815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2" name="Google Shape;52;p13"/>
          <p:cNvSpPr txBox="1"/>
          <p:nvPr>
            <p:ph idx="5" type="title"/>
          </p:nvPr>
        </p:nvSpPr>
        <p:spPr>
          <a:xfrm>
            <a:off x="6041500" y="2990800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3" name="Google Shape;53;p13"/>
          <p:cNvSpPr txBox="1"/>
          <p:nvPr>
            <p:ph idx="6" type="subTitle"/>
          </p:nvPr>
        </p:nvSpPr>
        <p:spPr>
          <a:xfrm>
            <a:off x="6041500" y="3372425"/>
            <a:ext cx="1815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ITLE_AND_TWO_COLUMNS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426288" y="2520543"/>
            <a:ext cx="24456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2" type="subTitle"/>
          </p:nvPr>
        </p:nvSpPr>
        <p:spPr>
          <a:xfrm>
            <a:off x="5140488" y="2520543"/>
            <a:ext cx="2445600" cy="3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3" type="subTitle"/>
          </p:nvPr>
        </p:nvSpPr>
        <p:spPr>
          <a:xfrm>
            <a:off x="1190650" y="2223597"/>
            <a:ext cx="2916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b="1" sz="22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4" type="subTitle"/>
          </p:nvPr>
        </p:nvSpPr>
        <p:spPr>
          <a:xfrm>
            <a:off x="4904850" y="2223597"/>
            <a:ext cx="2916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b="1" sz="2200"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TWO_COLUMNS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2" type="title"/>
          </p:nvPr>
        </p:nvSpPr>
        <p:spPr>
          <a:xfrm>
            <a:off x="2573800" y="1847538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2573800" y="2152982"/>
            <a:ext cx="1815900" cy="8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3" name="Google Shape;63;p15"/>
          <p:cNvSpPr txBox="1"/>
          <p:nvPr>
            <p:ph hasCustomPrompt="1" idx="3" type="title"/>
          </p:nvPr>
        </p:nvSpPr>
        <p:spPr>
          <a:xfrm>
            <a:off x="1571100" y="2033713"/>
            <a:ext cx="9894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b="0"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5"/>
          <p:cNvSpPr txBox="1"/>
          <p:nvPr>
            <p:ph idx="4" type="title"/>
          </p:nvPr>
        </p:nvSpPr>
        <p:spPr>
          <a:xfrm>
            <a:off x="5604600" y="1847525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5" name="Google Shape;65;p15"/>
          <p:cNvSpPr txBox="1"/>
          <p:nvPr>
            <p:ph idx="5" type="subTitle"/>
          </p:nvPr>
        </p:nvSpPr>
        <p:spPr>
          <a:xfrm>
            <a:off x="5604600" y="2152950"/>
            <a:ext cx="1815900" cy="8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6" name="Google Shape;66;p15"/>
          <p:cNvSpPr txBox="1"/>
          <p:nvPr>
            <p:ph hasCustomPrompt="1" idx="6" type="title"/>
          </p:nvPr>
        </p:nvSpPr>
        <p:spPr>
          <a:xfrm>
            <a:off x="4601900" y="2033713"/>
            <a:ext cx="9894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b="0"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5"/>
          <p:cNvSpPr txBox="1"/>
          <p:nvPr>
            <p:ph idx="7" type="title"/>
          </p:nvPr>
        </p:nvSpPr>
        <p:spPr>
          <a:xfrm>
            <a:off x="2573800" y="3369088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15"/>
          <p:cNvSpPr txBox="1"/>
          <p:nvPr>
            <p:ph idx="8" type="subTitle"/>
          </p:nvPr>
        </p:nvSpPr>
        <p:spPr>
          <a:xfrm>
            <a:off x="2573800" y="3674520"/>
            <a:ext cx="1815900" cy="8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15"/>
          <p:cNvSpPr txBox="1"/>
          <p:nvPr>
            <p:ph hasCustomPrompt="1" idx="9" type="title"/>
          </p:nvPr>
        </p:nvSpPr>
        <p:spPr>
          <a:xfrm>
            <a:off x="1571100" y="3555238"/>
            <a:ext cx="9894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b="0"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5"/>
          <p:cNvSpPr txBox="1"/>
          <p:nvPr>
            <p:ph idx="13" type="title"/>
          </p:nvPr>
        </p:nvSpPr>
        <p:spPr>
          <a:xfrm>
            <a:off x="5604600" y="3369075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1" name="Google Shape;71;p15"/>
          <p:cNvSpPr txBox="1"/>
          <p:nvPr>
            <p:ph idx="14" type="subTitle"/>
          </p:nvPr>
        </p:nvSpPr>
        <p:spPr>
          <a:xfrm>
            <a:off x="5604600" y="3674500"/>
            <a:ext cx="1815900" cy="8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2" name="Google Shape;72;p15"/>
          <p:cNvSpPr txBox="1"/>
          <p:nvPr>
            <p:ph hasCustomPrompt="1" idx="15" type="title"/>
          </p:nvPr>
        </p:nvSpPr>
        <p:spPr>
          <a:xfrm>
            <a:off x="4601900" y="3555238"/>
            <a:ext cx="9894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b="0"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Oswald ExtraLight"/>
              <a:buNone/>
              <a:defRPr sz="3600">
                <a:solidFill>
                  <a:schemeClr val="accent4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1300788" y="2477325"/>
            <a:ext cx="28887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75" name="Google Shape;75;p16"/>
          <p:cNvSpPr txBox="1"/>
          <p:nvPr>
            <p:ph idx="1" type="subTitle"/>
          </p:nvPr>
        </p:nvSpPr>
        <p:spPr>
          <a:xfrm>
            <a:off x="1300788" y="3115300"/>
            <a:ext cx="28887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" name="Google Shape;76;p16"/>
          <p:cNvSpPr txBox="1"/>
          <p:nvPr>
            <p:ph idx="2" type="title"/>
          </p:nvPr>
        </p:nvSpPr>
        <p:spPr>
          <a:xfrm>
            <a:off x="4954523" y="2477325"/>
            <a:ext cx="28887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/>
        </p:txBody>
      </p:sp>
      <p:sp>
        <p:nvSpPr>
          <p:cNvPr id="77" name="Google Shape;77;p16"/>
          <p:cNvSpPr txBox="1"/>
          <p:nvPr>
            <p:ph idx="3" type="subTitle"/>
          </p:nvPr>
        </p:nvSpPr>
        <p:spPr>
          <a:xfrm>
            <a:off x="4954523" y="3115300"/>
            <a:ext cx="28887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">
  <p:cSld name="SECTION_HEADER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7"/>
          <p:cNvGrpSpPr/>
          <p:nvPr/>
        </p:nvGrpSpPr>
        <p:grpSpPr>
          <a:xfrm>
            <a:off x="-140209" y="-110039"/>
            <a:ext cx="9368192" cy="5298733"/>
            <a:chOff x="5437011" y="2162724"/>
            <a:chExt cx="3327600" cy="2205600"/>
          </a:xfrm>
        </p:grpSpPr>
        <p:sp>
          <p:nvSpPr>
            <p:cNvPr id="80" name="Google Shape;80;p17"/>
            <p:cNvSpPr/>
            <p:nvPr/>
          </p:nvSpPr>
          <p:spPr>
            <a:xfrm>
              <a:off x="5437011" y="2162724"/>
              <a:ext cx="3327600" cy="2205600"/>
            </a:xfrm>
            <a:prstGeom prst="roundRect">
              <a:avLst>
                <a:gd fmla="val 2990" name="adj"/>
              </a:avLst>
            </a:prstGeom>
            <a:solidFill>
              <a:srgbClr val="2A2C2F">
                <a:alpha val="482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>
              <a:off x="5437011" y="2162724"/>
              <a:ext cx="3327600" cy="2205600"/>
            </a:xfrm>
            <a:prstGeom prst="roundRect">
              <a:avLst>
                <a:gd fmla="val 2990" name="adj"/>
              </a:avLst>
            </a:prstGeom>
            <a:gradFill>
              <a:gsLst>
                <a:gs pos="0">
                  <a:srgbClr val="7100F2">
                    <a:alpha val="22745"/>
                  </a:srgbClr>
                </a:gs>
                <a:gs pos="100000">
                  <a:srgbClr val="00F6FF">
                    <a:alpha val="33725"/>
                  </a:srgbClr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17"/>
          <p:cNvSpPr txBox="1"/>
          <p:nvPr>
            <p:ph type="title"/>
          </p:nvPr>
        </p:nvSpPr>
        <p:spPr>
          <a:xfrm>
            <a:off x="5854100" y="1682375"/>
            <a:ext cx="286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" name="Google Shape;83;p17"/>
          <p:cNvSpPr txBox="1"/>
          <p:nvPr>
            <p:ph hasCustomPrompt="1" idx="2" type="title"/>
          </p:nvPr>
        </p:nvSpPr>
        <p:spPr>
          <a:xfrm>
            <a:off x="4370175" y="1704025"/>
            <a:ext cx="13665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Oswald ExtraLight"/>
              <a:buNone/>
              <a:defRPr b="0" sz="48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_HEADER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9"/>
          <p:cNvGrpSpPr/>
          <p:nvPr/>
        </p:nvGrpSpPr>
        <p:grpSpPr>
          <a:xfrm>
            <a:off x="-140209" y="-110039"/>
            <a:ext cx="9368192" cy="5298733"/>
            <a:chOff x="5437011" y="2162724"/>
            <a:chExt cx="3327600" cy="2205600"/>
          </a:xfrm>
        </p:grpSpPr>
        <p:sp>
          <p:nvSpPr>
            <p:cNvPr id="88" name="Google Shape;88;p19"/>
            <p:cNvSpPr/>
            <p:nvPr/>
          </p:nvSpPr>
          <p:spPr>
            <a:xfrm>
              <a:off x="5437011" y="2162724"/>
              <a:ext cx="3327600" cy="2205600"/>
            </a:xfrm>
            <a:prstGeom prst="roundRect">
              <a:avLst>
                <a:gd fmla="val 2990" name="adj"/>
              </a:avLst>
            </a:prstGeom>
            <a:solidFill>
              <a:srgbClr val="2A2C2F">
                <a:alpha val="482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9"/>
            <p:cNvSpPr/>
            <p:nvPr/>
          </p:nvSpPr>
          <p:spPr>
            <a:xfrm>
              <a:off x="5437011" y="2162724"/>
              <a:ext cx="3327600" cy="2205600"/>
            </a:xfrm>
            <a:prstGeom prst="roundRect">
              <a:avLst>
                <a:gd fmla="val 2990" name="adj"/>
              </a:avLst>
            </a:prstGeom>
            <a:gradFill>
              <a:gsLst>
                <a:gs pos="0">
                  <a:srgbClr val="3800F2">
                    <a:alpha val="35294"/>
                  </a:srgbClr>
                </a:gs>
                <a:gs pos="100000">
                  <a:srgbClr val="EE00FF">
                    <a:alpha val="35294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9"/>
          <p:cNvSpPr txBox="1"/>
          <p:nvPr>
            <p:ph type="title"/>
          </p:nvPr>
        </p:nvSpPr>
        <p:spPr>
          <a:xfrm>
            <a:off x="2196500" y="1682375"/>
            <a:ext cx="286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1" name="Google Shape;91;p19"/>
          <p:cNvSpPr txBox="1"/>
          <p:nvPr>
            <p:ph hasCustomPrompt="1" idx="2" type="title"/>
          </p:nvPr>
        </p:nvSpPr>
        <p:spPr>
          <a:xfrm>
            <a:off x="712575" y="1704025"/>
            <a:ext cx="13665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Oswald ExtraLight"/>
              <a:buNone/>
              <a:defRPr b="0" sz="48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1136556" y="2157816"/>
            <a:ext cx="19911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4" name="Google Shape;94;p20"/>
          <p:cNvSpPr txBox="1"/>
          <p:nvPr>
            <p:ph idx="1" type="subTitle"/>
          </p:nvPr>
        </p:nvSpPr>
        <p:spPr>
          <a:xfrm>
            <a:off x="1136568" y="2497976"/>
            <a:ext cx="19911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5" name="Google Shape;95;p20"/>
          <p:cNvSpPr txBox="1"/>
          <p:nvPr>
            <p:ph idx="2" type="title"/>
          </p:nvPr>
        </p:nvSpPr>
        <p:spPr>
          <a:xfrm>
            <a:off x="3728849" y="2157816"/>
            <a:ext cx="19911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6" name="Google Shape;96;p20"/>
          <p:cNvSpPr txBox="1"/>
          <p:nvPr>
            <p:ph idx="3" type="subTitle"/>
          </p:nvPr>
        </p:nvSpPr>
        <p:spPr>
          <a:xfrm>
            <a:off x="3728856" y="2497976"/>
            <a:ext cx="19911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20"/>
          <p:cNvSpPr txBox="1"/>
          <p:nvPr>
            <p:ph idx="4" type="title"/>
          </p:nvPr>
        </p:nvSpPr>
        <p:spPr>
          <a:xfrm>
            <a:off x="6321143" y="2157816"/>
            <a:ext cx="19911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8" name="Google Shape;98;p20"/>
          <p:cNvSpPr txBox="1"/>
          <p:nvPr>
            <p:ph idx="5" type="subTitle"/>
          </p:nvPr>
        </p:nvSpPr>
        <p:spPr>
          <a:xfrm>
            <a:off x="6321144" y="2497976"/>
            <a:ext cx="19911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9" name="Google Shape;99;p20"/>
          <p:cNvSpPr txBox="1"/>
          <p:nvPr>
            <p:ph idx="6" type="title"/>
          </p:nvPr>
        </p:nvSpPr>
        <p:spPr>
          <a:xfrm>
            <a:off x="1136556" y="3464641"/>
            <a:ext cx="19911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0" name="Google Shape;100;p20"/>
          <p:cNvSpPr txBox="1"/>
          <p:nvPr>
            <p:ph idx="7" type="subTitle"/>
          </p:nvPr>
        </p:nvSpPr>
        <p:spPr>
          <a:xfrm>
            <a:off x="1136568" y="3804801"/>
            <a:ext cx="19911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1" name="Google Shape;101;p20"/>
          <p:cNvSpPr txBox="1"/>
          <p:nvPr>
            <p:ph idx="8" type="title"/>
          </p:nvPr>
        </p:nvSpPr>
        <p:spPr>
          <a:xfrm>
            <a:off x="3728849" y="3464641"/>
            <a:ext cx="19911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2" name="Google Shape;102;p20"/>
          <p:cNvSpPr txBox="1"/>
          <p:nvPr>
            <p:ph idx="9" type="subTitle"/>
          </p:nvPr>
        </p:nvSpPr>
        <p:spPr>
          <a:xfrm>
            <a:off x="3728856" y="3804801"/>
            <a:ext cx="19911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3" name="Google Shape;103;p20"/>
          <p:cNvSpPr txBox="1"/>
          <p:nvPr>
            <p:ph idx="13" type="title"/>
          </p:nvPr>
        </p:nvSpPr>
        <p:spPr>
          <a:xfrm>
            <a:off x="6321143" y="3464641"/>
            <a:ext cx="19911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4" name="Google Shape;104;p20"/>
          <p:cNvSpPr txBox="1"/>
          <p:nvPr>
            <p:ph idx="14" type="subTitle"/>
          </p:nvPr>
        </p:nvSpPr>
        <p:spPr>
          <a:xfrm>
            <a:off x="6321144" y="3804801"/>
            <a:ext cx="19911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5" name="Google Shape;105;p20"/>
          <p:cNvSpPr txBox="1"/>
          <p:nvPr>
            <p:ph idx="15"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-140209" y="-110039"/>
            <a:ext cx="9368192" cy="5298733"/>
            <a:chOff x="5437011" y="2162724"/>
            <a:chExt cx="3327600" cy="2205600"/>
          </a:xfrm>
        </p:grpSpPr>
        <p:sp>
          <p:nvSpPr>
            <p:cNvPr id="13" name="Google Shape;13;p3"/>
            <p:cNvSpPr/>
            <p:nvPr/>
          </p:nvSpPr>
          <p:spPr>
            <a:xfrm>
              <a:off x="5437011" y="2162724"/>
              <a:ext cx="3327600" cy="2205600"/>
            </a:xfrm>
            <a:prstGeom prst="roundRect">
              <a:avLst>
                <a:gd fmla="val 2990" name="adj"/>
              </a:avLst>
            </a:prstGeom>
            <a:solidFill>
              <a:srgbClr val="2A2C2F">
                <a:alpha val="482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3"/>
            <p:cNvSpPr/>
            <p:nvPr/>
          </p:nvSpPr>
          <p:spPr>
            <a:xfrm>
              <a:off x="5437011" y="2162724"/>
              <a:ext cx="3327600" cy="2205600"/>
            </a:xfrm>
            <a:prstGeom prst="roundRect">
              <a:avLst>
                <a:gd fmla="val 2990" name="adj"/>
              </a:avLst>
            </a:prstGeom>
            <a:gradFill>
              <a:gsLst>
                <a:gs pos="0">
                  <a:srgbClr val="A900F2">
                    <a:alpha val="46274"/>
                  </a:srgbClr>
                </a:gs>
                <a:gs pos="100000">
                  <a:srgbClr val="00F6FF">
                    <a:alpha val="45098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3"/>
          <p:cNvSpPr txBox="1"/>
          <p:nvPr>
            <p:ph type="title"/>
          </p:nvPr>
        </p:nvSpPr>
        <p:spPr>
          <a:xfrm>
            <a:off x="2140650" y="2711950"/>
            <a:ext cx="286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656725" y="2733600"/>
            <a:ext cx="13665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Oswald ExtraLight"/>
              <a:buNone/>
              <a:defRPr b="0" sz="48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AND_TWO_COLUMNS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2" type="title"/>
          </p:nvPr>
        </p:nvSpPr>
        <p:spPr>
          <a:xfrm>
            <a:off x="1425153" y="1926488"/>
            <a:ext cx="22437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9" name="Google Shape;109;p21"/>
          <p:cNvSpPr txBox="1"/>
          <p:nvPr>
            <p:ph idx="1" type="subTitle"/>
          </p:nvPr>
        </p:nvSpPr>
        <p:spPr>
          <a:xfrm>
            <a:off x="1425153" y="2231920"/>
            <a:ext cx="22437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0" name="Google Shape;110;p21"/>
          <p:cNvSpPr txBox="1"/>
          <p:nvPr>
            <p:ph idx="3" type="title"/>
          </p:nvPr>
        </p:nvSpPr>
        <p:spPr>
          <a:xfrm>
            <a:off x="5475147" y="1926475"/>
            <a:ext cx="22437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1" name="Google Shape;111;p21"/>
          <p:cNvSpPr txBox="1"/>
          <p:nvPr>
            <p:ph idx="4" type="subTitle"/>
          </p:nvPr>
        </p:nvSpPr>
        <p:spPr>
          <a:xfrm>
            <a:off x="5475147" y="2231901"/>
            <a:ext cx="22437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2" name="Google Shape;112;p21"/>
          <p:cNvSpPr txBox="1"/>
          <p:nvPr>
            <p:ph idx="5" type="title"/>
          </p:nvPr>
        </p:nvSpPr>
        <p:spPr>
          <a:xfrm>
            <a:off x="1425153" y="3371842"/>
            <a:ext cx="22437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21"/>
          <p:cNvSpPr txBox="1"/>
          <p:nvPr>
            <p:ph idx="6" type="subTitle"/>
          </p:nvPr>
        </p:nvSpPr>
        <p:spPr>
          <a:xfrm>
            <a:off x="1425153" y="3677274"/>
            <a:ext cx="22437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4" name="Google Shape;114;p21"/>
          <p:cNvSpPr txBox="1"/>
          <p:nvPr>
            <p:ph idx="7" type="title"/>
          </p:nvPr>
        </p:nvSpPr>
        <p:spPr>
          <a:xfrm>
            <a:off x="5475147" y="3371830"/>
            <a:ext cx="22437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5" name="Google Shape;115;p21"/>
          <p:cNvSpPr txBox="1"/>
          <p:nvPr>
            <p:ph idx="8" type="subTitle"/>
          </p:nvPr>
        </p:nvSpPr>
        <p:spPr>
          <a:xfrm>
            <a:off x="5475147" y="3677256"/>
            <a:ext cx="22437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_HEADER_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22"/>
          <p:cNvGrpSpPr/>
          <p:nvPr/>
        </p:nvGrpSpPr>
        <p:grpSpPr>
          <a:xfrm>
            <a:off x="-140209" y="-110039"/>
            <a:ext cx="9368192" cy="5298733"/>
            <a:chOff x="5437011" y="2162724"/>
            <a:chExt cx="3327600" cy="2205600"/>
          </a:xfrm>
        </p:grpSpPr>
        <p:sp>
          <p:nvSpPr>
            <p:cNvPr id="118" name="Google Shape;118;p22"/>
            <p:cNvSpPr/>
            <p:nvPr/>
          </p:nvSpPr>
          <p:spPr>
            <a:xfrm>
              <a:off x="5437011" y="2162724"/>
              <a:ext cx="3327600" cy="2205600"/>
            </a:xfrm>
            <a:prstGeom prst="roundRect">
              <a:avLst>
                <a:gd fmla="val 2990" name="adj"/>
              </a:avLst>
            </a:prstGeom>
            <a:solidFill>
              <a:srgbClr val="2A2C2F">
                <a:alpha val="482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5437011" y="2162724"/>
              <a:ext cx="3327600" cy="2205600"/>
            </a:xfrm>
            <a:prstGeom prst="roundRect">
              <a:avLst>
                <a:gd fmla="val 2990" name="adj"/>
              </a:avLst>
            </a:prstGeom>
            <a:gradFill>
              <a:gsLst>
                <a:gs pos="0">
                  <a:srgbClr val="A900F2">
                    <a:alpha val="46274"/>
                  </a:srgbClr>
                </a:gs>
                <a:gs pos="100000">
                  <a:srgbClr val="00F6FF">
                    <a:alpha val="45098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22"/>
          <p:cNvSpPr txBox="1"/>
          <p:nvPr>
            <p:ph type="title"/>
          </p:nvPr>
        </p:nvSpPr>
        <p:spPr>
          <a:xfrm>
            <a:off x="5837040" y="2711950"/>
            <a:ext cx="286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" name="Google Shape;121;p22"/>
          <p:cNvSpPr txBox="1"/>
          <p:nvPr>
            <p:ph hasCustomPrompt="1" idx="2" type="title"/>
          </p:nvPr>
        </p:nvSpPr>
        <p:spPr>
          <a:xfrm>
            <a:off x="4353115" y="2733600"/>
            <a:ext cx="13665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Oswald ExtraLight"/>
              <a:buNone/>
              <a:defRPr b="0" sz="48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swald ExtraLight"/>
              <a:buNone/>
              <a:defRPr sz="3600">
                <a:solidFill>
                  <a:schemeClr val="accent3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TITLE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centages">
  <p:cSld name="BIG_NUMB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hasCustomPrompt="1" type="title"/>
          </p:nvPr>
        </p:nvSpPr>
        <p:spPr>
          <a:xfrm>
            <a:off x="997600" y="2257050"/>
            <a:ext cx="2089200" cy="72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24"/>
          <p:cNvSpPr txBox="1"/>
          <p:nvPr>
            <p:ph idx="1" type="subTitle"/>
          </p:nvPr>
        </p:nvSpPr>
        <p:spPr>
          <a:xfrm>
            <a:off x="997600" y="2935675"/>
            <a:ext cx="20892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7" name="Google Shape;127;p24"/>
          <p:cNvSpPr txBox="1"/>
          <p:nvPr>
            <p:ph hasCustomPrompt="1" idx="2" type="title"/>
          </p:nvPr>
        </p:nvSpPr>
        <p:spPr>
          <a:xfrm>
            <a:off x="3527400" y="2257050"/>
            <a:ext cx="2089200" cy="72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24"/>
          <p:cNvSpPr txBox="1"/>
          <p:nvPr>
            <p:ph idx="3" type="subTitle"/>
          </p:nvPr>
        </p:nvSpPr>
        <p:spPr>
          <a:xfrm>
            <a:off x="3527400" y="2935675"/>
            <a:ext cx="20892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9" name="Google Shape;129;p24"/>
          <p:cNvSpPr txBox="1"/>
          <p:nvPr>
            <p:ph hasCustomPrompt="1" idx="4" type="title"/>
          </p:nvPr>
        </p:nvSpPr>
        <p:spPr>
          <a:xfrm>
            <a:off x="6057200" y="2257050"/>
            <a:ext cx="2089200" cy="72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4"/>
          <p:cNvSpPr txBox="1"/>
          <p:nvPr>
            <p:ph idx="5" type="subTitle"/>
          </p:nvPr>
        </p:nvSpPr>
        <p:spPr>
          <a:xfrm>
            <a:off x="6057200" y="2935675"/>
            <a:ext cx="20892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ctrTitle"/>
          </p:nvPr>
        </p:nvSpPr>
        <p:spPr>
          <a:xfrm>
            <a:off x="1876200" y="1270400"/>
            <a:ext cx="5391600" cy="7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Oswald SemiBold"/>
              <a:buNone/>
              <a:defRPr sz="480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Saira Semi Condensed"/>
              <a:buNone/>
              <a:defRPr sz="4800">
                <a:solidFill>
                  <a:schemeClr val="lt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/>
        </p:txBody>
      </p:sp>
      <p:sp>
        <p:nvSpPr>
          <p:cNvPr id="133" name="Google Shape;133;p25"/>
          <p:cNvSpPr txBox="1"/>
          <p:nvPr>
            <p:ph idx="1" type="subTitle"/>
          </p:nvPr>
        </p:nvSpPr>
        <p:spPr>
          <a:xfrm>
            <a:off x="3226350" y="1942675"/>
            <a:ext cx="2691300" cy="11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swald Light"/>
              <a:buNone/>
              <a:defRPr sz="16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lvl="1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5"/>
          <p:cNvSpPr txBox="1"/>
          <p:nvPr/>
        </p:nvSpPr>
        <p:spPr>
          <a:xfrm>
            <a:off x="2975700" y="3671250"/>
            <a:ext cx="31926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Slidesgo, including icons by Flaticon, and infographics &amp; images by Freepik. </a:t>
            </a:r>
            <a:endParaRPr sz="100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AND_TWO_COLUMNS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idx="1" type="body"/>
          </p:nvPr>
        </p:nvSpPr>
        <p:spPr>
          <a:xfrm>
            <a:off x="1086850" y="1869650"/>
            <a:ext cx="3272100" cy="26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37" name="Google Shape;137;p26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AND_TWO_COLUMNS_1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TITLE_AND_TWO_COLUMNS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idx="1" type="body"/>
          </p:nvPr>
        </p:nvSpPr>
        <p:spPr>
          <a:xfrm>
            <a:off x="753200" y="1194725"/>
            <a:ext cx="7710600" cy="32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753200" y="531225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idx="1" type="body"/>
          </p:nvPr>
        </p:nvSpPr>
        <p:spPr>
          <a:xfrm>
            <a:off x="1086850" y="1869650"/>
            <a:ext cx="3272100" cy="26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4785061" y="1869650"/>
            <a:ext cx="3272100" cy="26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body"/>
          </p:nvPr>
        </p:nvSpPr>
        <p:spPr>
          <a:xfrm>
            <a:off x="4811150" y="2427750"/>
            <a:ext cx="3264300" cy="17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7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8"/>
          <p:cNvGrpSpPr/>
          <p:nvPr/>
        </p:nvGrpSpPr>
        <p:grpSpPr>
          <a:xfrm>
            <a:off x="-140209" y="-110039"/>
            <a:ext cx="9368192" cy="5298733"/>
            <a:chOff x="5437011" y="2162724"/>
            <a:chExt cx="3327600" cy="2205600"/>
          </a:xfrm>
        </p:grpSpPr>
        <p:sp>
          <p:nvSpPr>
            <p:cNvPr id="32" name="Google Shape;32;p8"/>
            <p:cNvSpPr/>
            <p:nvPr/>
          </p:nvSpPr>
          <p:spPr>
            <a:xfrm>
              <a:off x="5437011" y="2162724"/>
              <a:ext cx="3327600" cy="2205600"/>
            </a:xfrm>
            <a:prstGeom prst="roundRect">
              <a:avLst>
                <a:gd fmla="val 2990" name="adj"/>
              </a:avLst>
            </a:prstGeom>
            <a:solidFill>
              <a:srgbClr val="2A2C2F">
                <a:alpha val="482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8"/>
            <p:cNvSpPr/>
            <p:nvPr/>
          </p:nvSpPr>
          <p:spPr>
            <a:xfrm rot="10800000">
              <a:off x="5437011" y="2162724"/>
              <a:ext cx="3327600" cy="2205600"/>
            </a:xfrm>
            <a:prstGeom prst="roundRect">
              <a:avLst>
                <a:gd fmla="val 2990" name="adj"/>
              </a:avLst>
            </a:prstGeom>
            <a:gradFill>
              <a:gsLst>
                <a:gs pos="0">
                  <a:srgbClr val="A900F2">
                    <a:alpha val="46274"/>
                  </a:srgbClr>
                </a:gs>
                <a:gs pos="100000">
                  <a:srgbClr val="00F6FF">
                    <a:alpha val="45098"/>
                  </a:srgbClr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8"/>
          <p:cNvSpPr txBox="1"/>
          <p:nvPr>
            <p:ph type="title"/>
          </p:nvPr>
        </p:nvSpPr>
        <p:spPr>
          <a:xfrm>
            <a:off x="4572000" y="1507250"/>
            <a:ext cx="3660900" cy="20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" name="Google Shape;35;p8"/>
          <p:cNvSpPr txBox="1"/>
          <p:nvPr>
            <p:ph idx="2" type="title"/>
          </p:nvPr>
        </p:nvSpPr>
        <p:spPr>
          <a:xfrm>
            <a:off x="4572000" y="3906300"/>
            <a:ext cx="3660900" cy="4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idx="1" type="subTitle"/>
          </p:nvPr>
        </p:nvSpPr>
        <p:spPr>
          <a:xfrm>
            <a:off x="2044000" y="2754425"/>
            <a:ext cx="14241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2" type="body"/>
          </p:nvPr>
        </p:nvSpPr>
        <p:spPr>
          <a:xfrm>
            <a:off x="4471425" y="2391875"/>
            <a:ext cx="3317400" cy="19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1"/>
            </a:gs>
            <a:gs pos="100000">
              <a:schemeClr val="dk2"/>
            </a:gs>
          </a:gsLst>
          <a:lin ang="10800025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03550" y="1003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b="1" sz="2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572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bel"/>
              <a:buChar char="●"/>
              <a:defRPr sz="1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slide" Target="/ppt/slides/slide3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9" Type="http://schemas.openxmlformats.org/officeDocument/2006/relationships/slide" Target="/ppt/slides/slide3.xml"/><Relationship Id="rId5" Type="http://schemas.openxmlformats.org/officeDocument/2006/relationships/slide" Target="/ppt/slides/slide9.xml"/><Relationship Id="rId6" Type="http://schemas.openxmlformats.org/officeDocument/2006/relationships/slide" Target="/ppt/slides/slide5.xml"/><Relationship Id="rId7" Type="http://schemas.openxmlformats.org/officeDocument/2006/relationships/slide" Target="/ppt/slides/slide11.xml"/><Relationship Id="rId8" Type="http://schemas.openxmlformats.org/officeDocument/2006/relationships/slide" Target="/ppt/slides/slide9.xml"/><Relationship Id="rId11" Type="http://schemas.openxmlformats.org/officeDocument/2006/relationships/slide" Target="/ppt/slides/slide6.xml"/><Relationship Id="rId10" Type="http://schemas.openxmlformats.org/officeDocument/2006/relationships/slide" Target="/ppt/slides/slide3.xml"/><Relationship Id="rId13" Type="http://schemas.openxmlformats.org/officeDocument/2006/relationships/slide" Target="/ppt/slides/slide5.xml"/><Relationship Id="rId12" Type="http://schemas.openxmlformats.org/officeDocument/2006/relationships/slide" Target="/ppt/slides/slide3.xml"/><Relationship Id="rId15" Type="http://schemas.openxmlformats.org/officeDocument/2006/relationships/slide" Target="/ppt/slides/slide9.xml"/><Relationship Id="rId14" Type="http://schemas.openxmlformats.org/officeDocument/2006/relationships/slide" Target="/ppt/slides/slide11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g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5.xml"/><Relationship Id="rId7" Type="http://schemas.openxmlformats.org/officeDocument/2006/relationships/slide" Target="/ppt/slides/slide11.xml"/><Relationship Id="rId8" Type="http://schemas.openxmlformats.org/officeDocument/2006/relationships/slide" Target="/ppt/slides/slide9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9" Type="http://schemas.openxmlformats.org/officeDocument/2006/relationships/slide" Target="/ppt/slides/slide3.xml"/><Relationship Id="rId5" Type="http://schemas.openxmlformats.org/officeDocument/2006/relationships/slide" Target="/ppt/slides/slide7.xml"/><Relationship Id="rId6" Type="http://schemas.openxmlformats.org/officeDocument/2006/relationships/slide" Target="/ppt/slides/slide5.xml"/><Relationship Id="rId7" Type="http://schemas.openxmlformats.org/officeDocument/2006/relationships/slide" Target="/ppt/slides/slide11.xml"/><Relationship Id="rId8" Type="http://schemas.openxmlformats.org/officeDocument/2006/relationships/slide" Target="/ppt/slides/slide9.xml"/><Relationship Id="rId11" Type="http://schemas.openxmlformats.org/officeDocument/2006/relationships/slide" Target="/ppt/slides/slide6.xml"/><Relationship Id="rId10" Type="http://schemas.openxmlformats.org/officeDocument/2006/relationships/slide" Target="/ppt/slides/slide3.xml"/><Relationship Id="rId13" Type="http://schemas.openxmlformats.org/officeDocument/2006/relationships/slide" Target="/ppt/slides/slide5.xml"/><Relationship Id="rId12" Type="http://schemas.openxmlformats.org/officeDocument/2006/relationships/slide" Target="/ppt/slides/slide3.xml"/><Relationship Id="rId15" Type="http://schemas.openxmlformats.org/officeDocument/2006/relationships/slide" Target="/ppt/slides/slide9.xml"/><Relationship Id="rId14" Type="http://schemas.openxmlformats.org/officeDocument/2006/relationships/slide" Target="/ppt/slides/slide11.xml"/><Relationship Id="rId17" Type="http://schemas.openxmlformats.org/officeDocument/2006/relationships/image" Target="../media/image13.jpg"/><Relationship Id="rId16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4.xml"/><Relationship Id="rId4" Type="http://schemas.openxmlformats.org/officeDocument/2006/relationships/slide" Target="/ppt/slides/slide4.xml"/><Relationship Id="rId5" Type="http://schemas.openxmlformats.org/officeDocument/2006/relationships/image" Target="../media/image21.png"/><Relationship Id="rId6" Type="http://schemas.openxmlformats.org/officeDocument/2006/relationships/slide" Target="/ppt/slides/slide4.xml"/><Relationship Id="rId7" Type="http://schemas.openxmlformats.org/officeDocument/2006/relationships/slide" Target="/ppt/slides/slide4.xml"/><Relationship Id="rId8" Type="http://schemas.openxmlformats.org/officeDocument/2006/relationships/slide" Target="/ppt/slides/slide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9" Type="http://schemas.openxmlformats.org/officeDocument/2006/relationships/slide" Target="/ppt/slides/slide9.xml"/><Relationship Id="rId5" Type="http://schemas.openxmlformats.org/officeDocument/2006/relationships/slide" Target="/ppt/slides/slide6.xml"/><Relationship Id="rId6" Type="http://schemas.openxmlformats.org/officeDocument/2006/relationships/slide" Target="/ppt/slides/slide3.xml"/><Relationship Id="rId7" Type="http://schemas.openxmlformats.org/officeDocument/2006/relationships/slide" Target="/ppt/slides/slide5.xml"/><Relationship Id="rId8" Type="http://schemas.openxmlformats.org/officeDocument/2006/relationships/slide" Target="/ppt/slides/slide1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jpg"/><Relationship Id="rId4" Type="http://schemas.openxmlformats.org/officeDocument/2006/relationships/slide" Target="/ppt/slides/slide3.xml"/><Relationship Id="rId9" Type="http://schemas.openxmlformats.org/officeDocument/2006/relationships/slide" Target="/ppt/slides/slide9.xml"/><Relationship Id="rId5" Type="http://schemas.openxmlformats.org/officeDocument/2006/relationships/slide" Target="/ppt/slides/slide3.xml"/><Relationship Id="rId6" Type="http://schemas.openxmlformats.org/officeDocument/2006/relationships/slide" Target="/ppt/slides/slide6.xml"/><Relationship Id="rId7" Type="http://schemas.openxmlformats.org/officeDocument/2006/relationships/slide" Target="/ppt/slides/slide5.xml"/><Relationship Id="rId8" Type="http://schemas.openxmlformats.org/officeDocument/2006/relationships/slide" Target="/ppt/slides/slide11.xml"/></Relationships>
</file>

<file path=ppt/slides/_rels/slide6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5.xml"/><Relationship Id="rId22" Type="http://schemas.openxmlformats.org/officeDocument/2006/relationships/slide" Target="/ppt/slides/slide9.xml"/><Relationship Id="rId21" Type="http://schemas.openxmlformats.org/officeDocument/2006/relationships/slide" Target="/ppt/slides/slide11.xml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5.xml"/><Relationship Id="rId4" Type="http://schemas.openxmlformats.org/officeDocument/2006/relationships/slide" Target="/ppt/slides/slide5.xml"/><Relationship Id="rId9" Type="http://schemas.openxmlformats.org/officeDocument/2006/relationships/slide" Target="/ppt/slides/slide3.xml"/><Relationship Id="rId5" Type="http://schemas.openxmlformats.org/officeDocument/2006/relationships/slide" Target="/ppt/slides/slide9.xml"/><Relationship Id="rId6" Type="http://schemas.openxmlformats.org/officeDocument/2006/relationships/slide" Target="/ppt/slides/slide9.xml"/><Relationship Id="rId7" Type="http://schemas.openxmlformats.org/officeDocument/2006/relationships/slide" Target="/ppt/slides/slide11.xml"/><Relationship Id="rId8" Type="http://schemas.openxmlformats.org/officeDocument/2006/relationships/slide" Target="/ppt/slides/slide11.xml"/><Relationship Id="rId11" Type="http://schemas.openxmlformats.org/officeDocument/2006/relationships/slide" Target="/ppt/slides/slide5.xml"/><Relationship Id="rId10" Type="http://schemas.openxmlformats.org/officeDocument/2006/relationships/slide" Target="/ppt/slides/slide3.xml"/><Relationship Id="rId13" Type="http://schemas.openxmlformats.org/officeDocument/2006/relationships/slide" Target="/ppt/slides/slide5.xml"/><Relationship Id="rId12" Type="http://schemas.openxmlformats.org/officeDocument/2006/relationships/slide" Target="/ppt/slides/slide4.xml"/><Relationship Id="rId15" Type="http://schemas.openxmlformats.org/officeDocument/2006/relationships/slide" Target="/ppt/slides/slide9.xml"/><Relationship Id="rId14" Type="http://schemas.openxmlformats.org/officeDocument/2006/relationships/slide" Target="/ppt/slides/slide11.xml"/><Relationship Id="rId17" Type="http://schemas.openxmlformats.org/officeDocument/2006/relationships/slide" Target="/ppt/slides/slide3.xml"/><Relationship Id="rId16" Type="http://schemas.openxmlformats.org/officeDocument/2006/relationships/slide" Target="/ppt/slides/slide3.xml"/><Relationship Id="rId19" Type="http://schemas.openxmlformats.org/officeDocument/2006/relationships/slide" Target="/ppt/slides/slide3.xml"/><Relationship Id="rId18" Type="http://schemas.openxmlformats.org/officeDocument/2006/relationships/slide" Target="/ppt/slides/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9" Type="http://schemas.openxmlformats.org/officeDocument/2006/relationships/slide" Target="/ppt/slides/slide9.xml"/><Relationship Id="rId5" Type="http://schemas.openxmlformats.org/officeDocument/2006/relationships/slide" Target="/ppt/slides/slide9.xml"/><Relationship Id="rId6" Type="http://schemas.openxmlformats.org/officeDocument/2006/relationships/slide" Target="/ppt/slides/slide8.xml"/><Relationship Id="rId7" Type="http://schemas.openxmlformats.org/officeDocument/2006/relationships/slide" Target="/ppt/slides/slide5.xml"/><Relationship Id="rId8" Type="http://schemas.openxmlformats.org/officeDocument/2006/relationships/slide" Target="/ppt/slides/slide11.xml"/><Relationship Id="rId11" Type="http://schemas.openxmlformats.org/officeDocument/2006/relationships/slide" Target="/ppt/slides/slide3.xml"/><Relationship Id="rId10" Type="http://schemas.openxmlformats.org/officeDocument/2006/relationships/slide" Target="/ppt/slides/slide3.xml"/><Relationship Id="rId13" Type="http://schemas.openxmlformats.org/officeDocument/2006/relationships/slide" Target="/ppt/slides/slide3.xml"/><Relationship Id="rId12" Type="http://schemas.openxmlformats.org/officeDocument/2006/relationships/slide" Target="/ppt/slides/slide6.xml"/><Relationship Id="rId15" Type="http://schemas.openxmlformats.org/officeDocument/2006/relationships/slide" Target="/ppt/slides/slide11.xml"/><Relationship Id="rId14" Type="http://schemas.openxmlformats.org/officeDocument/2006/relationships/slide" Target="/ppt/slides/slide5.xml"/><Relationship Id="rId16" Type="http://schemas.openxmlformats.org/officeDocument/2006/relationships/slide" Target="/ppt/slides/slide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9" Type="http://schemas.openxmlformats.org/officeDocument/2006/relationships/slide" Target="/ppt/slides/slide3.xml"/><Relationship Id="rId5" Type="http://schemas.openxmlformats.org/officeDocument/2006/relationships/slide" Target="/ppt/slides/slide7.xml"/><Relationship Id="rId6" Type="http://schemas.openxmlformats.org/officeDocument/2006/relationships/slide" Target="/ppt/slides/slide5.xml"/><Relationship Id="rId7" Type="http://schemas.openxmlformats.org/officeDocument/2006/relationships/slide" Target="/ppt/slides/slide11.xml"/><Relationship Id="rId8" Type="http://schemas.openxmlformats.org/officeDocument/2006/relationships/slide" Target="/ppt/slides/slide9.xml"/><Relationship Id="rId11" Type="http://schemas.openxmlformats.org/officeDocument/2006/relationships/slide" Target="/ppt/slides/slide6.xml"/><Relationship Id="rId10" Type="http://schemas.openxmlformats.org/officeDocument/2006/relationships/slide" Target="/ppt/slides/slide3.xml"/><Relationship Id="rId13" Type="http://schemas.openxmlformats.org/officeDocument/2006/relationships/slide" Target="/ppt/slides/slide5.xml"/><Relationship Id="rId12" Type="http://schemas.openxmlformats.org/officeDocument/2006/relationships/slide" Target="/ppt/slides/slide3.xml"/><Relationship Id="rId15" Type="http://schemas.openxmlformats.org/officeDocument/2006/relationships/slide" Target="/ppt/slides/slide9.xml"/><Relationship Id="rId14" Type="http://schemas.openxmlformats.org/officeDocument/2006/relationships/slide" Target="/ppt/slides/slide11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Relationship Id="rId4" Type="http://schemas.openxmlformats.org/officeDocument/2006/relationships/slide" Target="/ppt/slides/slide3.xml"/><Relationship Id="rId9" Type="http://schemas.openxmlformats.org/officeDocument/2006/relationships/slide" Target="/ppt/slides/slide10.xml"/><Relationship Id="rId5" Type="http://schemas.openxmlformats.org/officeDocument/2006/relationships/slide" Target="/ppt/slides/slide3.xml"/><Relationship Id="rId6" Type="http://schemas.openxmlformats.org/officeDocument/2006/relationships/slide" Target="/ppt/slides/slide10.xml"/><Relationship Id="rId7" Type="http://schemas.openxmlformats.org/officeDocument/2006/relationships/slide" Target="/ppt/slides/slide7.xml"/><Relationship Id="rId8" Type="http://schemas.openxmlformats.org/officeDocument/2006/relationships/slide" Target="/ppt/slides/slide10.xml"/><Relationship Id="rId11" Type="http://schemas.openxmlformats.org/officeDocument/2006/relationships/slide" Target="/ppt/slides/slide11.xml"/><Relationship Id="rId10" Type="http://schemas.openxmlformats.org/officeDocument/2006/relationships/slide" Target="/ppt/slides/slide5.xml"/><Relationship Id="rId12" Type="http://schemas.openxmlformats.org/officeDocument/2006/relationships/slide" Target="/ppt/slides/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1">
            <a:hlinkClick action="ppaction://hlinksldjump" r:id="rId3"/>
          </p:cNvPr>
          <p:cNvSpPr/>
          <p:nvPr/>
        </p:nvSpPr>
        <p:spPr>
          <a:xfrm>
            <a:off x="1935125" y="3239825"/>
            <a:ext cx="1136400" cy="451800"/>
          </a:xfrm>
          <a:prstGeom prst="roundRect">
            <a:avLst>
              <a:gd fmla="val 12123" name="adj"/>
            </a:avLst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85725" rotWithShape="0" algn="bl" dir="180000" dist="9525">
              <a:schemeClr val="dk1">
                <a:alpha val="6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31"/>
          <p:cNvSpPr txBox="1"/>
          <p:nvPr>
            <p:ph type="ctrTitle"/>
          </p:nvPr>
        </p:nvSpPr>
        <p:spPr>
          <a:xfrm>
            <a:off x="1876200" y="1641000"/>
            <a:ext cx="3153900" cy="151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GUÍA DE ESTILOS</a:t>
            </a:r>
            <a:br>
              <a:rPr lang="en"/>
            </a:br>
            <a:r>
              <a:rPr lang="en"/>
              <a:t>StromZu</a:t>
            </a:r>
            <a:endParaRPr/>
          </a:p>
        </p:txBody>
      </p:sp>
      <p:sp>
        <p:nvSpPr>
          <p:cNvPr id="148" name="Google Shape;148;p31"/>
          <p:cNvSpPr txBox="1"/>
          <p:nvPr>
            <p:ph idx="1" type="subTitle"/>
          </p:nvPr>
        </p:nvSpPr>
        <p:spPr>
          <a:xfrm>
            <a:off x="2067125" y="3237383"/>
            <a:ext cx="872400" cy="4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0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Planificación</a:t>
            </a:r>
            <a:endParaRPr/>
          </a:p>
        </p:txBody>
      </p:sp>
      <p:sp>
        <p:nvSpPr>
          <p:cNvPr id="393" name="Google Shape;393;p40"/>
          <p:cNvSpPr/>
          <p:nvPr/>
        </p:nvSpPr>
        <p:spPr>
          <a:xfrm>
            <a:off x="3205763" y="2731500"/>
            <a:ext cx="4180500" cy="1026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0"/>
          <p:cNvSpPr txBox="1"/>
          <p:nvPr>
            <p:ph type="title"/>
          </p:nvPr>
        </p:nvSpPr>
        <p:spPr>
          <a:xfrm>
            <a:off x="1478438" y="2596650"/>
            <a:ext cx="1727400" cy="3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Elección</a:t>
            </a:r>
            <a:endParaRPr sz="1400"/>
          </a:p>
        </p:txBody>
      </p:sp>
      <p:sp>
        <p:nvSpPr>
          <p:cNvPr id="395" name="Google Shape;395;p40"/>
          <p:cNvSpPr txBox="1"/>
          <p:nvPr>
            <p:ph idx="4294967295" type="subTitle"/>
          </p:nvPr>
        </p:nvSpPr>
        <p:spPr>
          <a:xfrm>
            <a:off x="3205838" y="3075265"/>
            <a:ext cx="1393500" cy="3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Idea y plan</a:t>
            </a:r>
            <a:endParaRPr sz="1400"/>
          </a:p>
        </p:txBody>
      </p:sp>
      <p:cxnSp>
        <p:nvCxnSpPr>
          <p:cNvPr id="396" name="Google Shape;396;p40"/>
          <p:cNvCxnSpPr/>
          <p:nvPr/>
        </p:nvCxnSpPr>
        <p:spPr>
          <a:xfrm>
            <a:off x="3205838" y="2596650"/>
            <a:ext cx="0" cy="809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p40"/>
          <p:cNvCxnSpPr/>
          <p:nvPr/>
        </p:nvCxnSpPr>
        <p:spPr>
          <a:xfrm>
            <a:off x="4599263" y="2596650"/>
            <a:ext cx="0" cy="809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p40"/>
          <p:cNvCxnSpPr/>
          <p:nvPr/>
        </p:nvCxnSpPr>
        <p:spPr>
          <a:xfrm>
            <a:off x="5992688" y="2596650"/>
            <a:ext cx="0" cy="809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9" name="Google Shape;399;p40"/>
          <p:cNvSpPr txBox="1"/>
          <p:nvPr>
            <p:ph idx="4294967295" type="subTitle"/>
          </p:nvPr>
        </p:nvSpPr>
        <p:spPr>
          <a:xfrm>
            <a:off x="4599225" y="3075265"/>
            <a:ext cx="1393500" cy="3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Elección</a:t>
            </a:r>
            <a:br>
              <a:rPr lang="en" sz="1400"/>
            </a:br>
            <a:r>
              <a:rPr lang="en" sz="1400"/>
              <a:t>Y modificación</a:t>
            </a:r>
            <a:endParaRPr sz="1400"/>
          </a:p>
        </p:txBody>
      </p:sp>
      <p:sp>
        <p:nvSpPr>
          <p:cNvPr id="400" name="Google Shape;400;p40"/>
          <p:cNvSpPr/>
          <p:nvPr/>
        </p:nvSpPr>
        <p:spPr>
          <a:xfrm>
            <a:off x="3205775" y="2731500"/>
            <a:ext cx="2787000" cy="102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099331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40"/>
          <p:cNvSpPr/>
          <p:nvPr/>
        </p:nvSpPr>
        <p:spPr>
          <a:xfrm>
            <a:off x="3154538" y="3825575"/>
            <a:ext cx="4180500" cy="1026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0"/>
          <p:cNvSpPr txBox="1"/>
          <p:nvPr>
            <p:ph type="title"/>
          </p:nvPr>
        </p:nvSpPr>
        <p:spPr>
          <a:xfrm>
            <a:off x="1478438" y="3700275"/>
            <a:ext cx="1727400" cy="3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Desarrollo</a:t>
            </a:r>
            <a:endParaRPr sz="1400"/>
          </a:p>
        </p:txBody>
      </p:sp>
      <p:cxnSp>
        <p:nvCxnSpPr>
          <p:cNvPr id="403" name="Google Shape;403;p40"/>
          <p:cNvCxnSpPr/>
          <p:nvPr/>
        </p:nvCxnSpPr>
        <p:spPr>
          <a:xfrm>
            <a:off x="5992688" y="3700275"/>
            <a:ext cx="0" cy="809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40"/>
          <p:cNvCxnSpPr/>
          <p:nvPr/>
        </p:nvCxnSpPr>
        <p:spPr>
          <a:xfrm>
            <a:off x="7386113" y="3700275"/>
            <a:ext cx="0" cy="809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5" name="Google Shape;405;p40"/>
          <p:cNvSpPr txBox="1"/>
          <p:nvPr>
            <p:ph idx="4294967295" type="subTitle"/>
          </p:nvPr>
        </p:nvSpPr>
        <p:spPr>
          <a:xfrm>
            <a:off x="5992700" y="4178890"/>
            <a:ext cx="1393500" cy="3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Creación de página con funcionalidad</a:t>
            </a:r>
            <a:endParaRPr sz="1400"/>
          </a:p>
        </p:txBody>
      </p:sp>
      <p:sp>
        <p:nvSpPr>
          <p:cNvPr id="406" name="Google Shape;406;p40"/>
          <p:cNvSpPr/>
          <p:nvPr/>
        </p:nvSpPr>
        <p:spPr>
          <a:xfrm flipH="1">
            <a:off x="5992756" y="3835125"/>
            <a:ext cx="1393500" cy="102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099331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0"/>
          <p:cNvSpPr txBox="1"/>
          <p:nvPr>
            <p:ph idx="4294967295" type="subTitle"/>
          </p:nvPr>
        </p:nvSpPr>
        <p:spPr>
          <a:xfrm>
            <a:off x="2773988" y="1804525"/>
            <a:ext cx="863700" cy="3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Jan 1</a:t>
            </a:r>
            <a:endParaRPr sz="1400"/>
          </a:p>
        </p:txBody>
      </p:sp>
      <p:sp>
        <p:nvSpPr>
          <p:cNvPr id="408" name="Google Shape;408;p40"/>
          <p:cNvSpPr/>
          <p:nvPr/>
        </p:nvSpPr>
        <p:spPr>
          <a:xfrm>
            <a:off x="3154538" y="2176825"/>
            <a:ext cx="102600" cy="10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0"/>
          <p:cNvSpPr txBox="1"/>
          <p:nvPr>
            <p:ph idx="4294967295" type="subTitle"/>
          </p:nvPr>
        </p:nvSpPr>
        <p:spPr>
          <a:xfrm>
            <a:off x="4167413" y="1804525"/>
            <a:ext cx="863700" cy="3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Mar</a:t>
            </a:r>
            <a:r>
              <a:rPr lang="en" sz="1400"/>
              <a:t> 8</a:t>
            </a:r>
            <a:endParaRPr sz="1400"/>
          </a:p>
        </p:txBody>
      </p:sp>
      <p:sp>
        <p:nvSpPr>
          <p:cNvPr id="410" name="Google Shape;410;p40"/>
          <p:cNvSpPr/>
          <p:nvPr/>
        </p:nvSpPr>
        <p:spPr>
          <a:xfrm>
            <a:off x="4547963" y="2176825"/>
            <a:ext cx="102600" cy="10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0"/>
          <p:cNvSpPr txBox="1"/>
          <p:nvPr>
            <p:ph idx="4294967295" type="subTitle"/>
          </p:nvPr>
        </p:nvSpPr>
        <p:spPr>
          <a:xfrm>
            <a:off x="5560838" y="1804525"/>
            <a:ext cx="863700" cy="3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Apr</a:t>
            </a:r>
            <a:r>
              <a:rPr lang="en" sz="1400"/>
              <a:t> 3</a:t>
            </a:r>
            <a:endParaRPr sz="1400"/>
          </a:p>
        </p:txBody>
      </p:sp>
      <p:sp>
        <p:nvSpPr>
          <p:cNvPr id="412" name="Google Shape;412;p40"/>
          <p:cNvSpPr/>
          <p:nvPr/>
        </p:nvSpPr>
        <p:spPr>
          <a:xfrm>
            <a:off x="5941388" y="2176825"/>
            <a:ext cx="102600" cy="10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40"/>
          <p:cNvSpPr txBox="1"/>
          <p:nvPr>
            <p:ph idx="4294967295" type="subTitle"/>
          </p:nvPr>
        </p:nvSpPr>
        <p:spPr>
          <a:xfrm>
            <a:off x="6954263" y="1804525"/>
            <a:ext cx="863700" cy="3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Jun</a:t>
            </a:r>
            <a:r>
              <a:rPr lang="en" sz="1400"/>
              <a:t> 6</a:t>
            </a:r>
            <a:endParaRPr sz="1400"/>
          </a:p>
        </p:txBody>
      </p:sp>
      <p:sp>
        <p:nvSpPr>
          <p:cNvPr id="414" name="Google Shape;414;p40"/>
          <p:cNvSpPr/>
          <p:nvPr/>
        </p:nvSpPr>
        <p:spPr>
          <a:xfrm>
            <a:off x="7334813" y="2176825"/>
            <a:ext cx="102600" cy="102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5" name="Google Shape;415;p40"/>
          <p:cNvCxnSpPr>
            <a:stCxn id="408" idx="4"/>
            <a:endCxn id="400" idx="1"/>
          </p:cNvCxnSpPr>
          <p:nvPr/>
        </p:nvCxnSpPr>
        <p:spPr>
          <a:xfrm>
            <a:off x="3205838" y="2279425"/>
            <a:ext cx="0" cy="50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40"/>
          <p:cNvCxnSpPr>
            <a:stCxn id="410" idx="4"/>
            <a:endCxn id="400" idx="0"/>
          </p:cNvCxnSpPr>
          <p:nvPr/>
        </p:nvCxnSpPr>
        <p:spPr>
          <a:xfrm>
            <a:off x="4599263" y="2279425"/>
            <a:ext cx="0" cy="452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17" name="Google Shape;417;p40"/>
          <p:cNvCxnSpPr>
            <a:stCxn id="412" idx="4"/>
            <a:endCxn id="406" idx="3"/>
          </p:cNvCxnSpPr>
          <p:nvPr/>
        </p:nvCxnSpPr>
        <p:spPr>
          <a:xfrm>
            <a:off x="5992688" y="2279425"/>
            <a:ext cx="0" cy="1607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18" name="Google Shape;418;p40"/>
          <p:cNvCxnSpPr>
            <a:stCxn id="414" idx="4"/>
            <a:endCxn id="406" idx="1"/>
          </p:cNvCxnSpPr>
          <p:nvPr/>
        </p:nvCxnSpPr>
        <p:spPr>
          <a:xfrm>
            <a:off x="7386113" y="2279425"/>
            <a:ext cx="0" cy="16071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419" name="Google Shape;419;p40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rgbClr val="2A2C2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0">
            <a:hlinkClick action="ppaction://hlinksldjump" r:id="rId3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rgbClr val="7100F2"/>
              </a:gs>
              <a:gs pos="100000">
                <a:srgbClr val="00F6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0">
            <a:hlinkClick action="ppaction://hlinksldjump" r:id="rId4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2A2C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40">
            <a:hlinkClick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rgbClr val="7100F2"/>
              </a:gs>
              <a:gs pos="100000">
                <a:srgbClr val="00F6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40">
            <a:hlinkClick action="ppaction://hlinksldjump" r:id="rId5"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rgbClr val="7100F2"/>
              </a:gs>
              <a:gs pos="100000">
                <a:srgbClr val="00F6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4" name="Google Shape;424;p40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425" name="Google Shape;425;p4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" name="Google Shape;427;p40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428" name="Google Shape;428;p4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0" name="Google Shape;430;p40">
            <a:hlinkClick action="ppaction://hlinksldjump" r:id="rId6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Schedule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31" name="Google Shape;431;p40">
            <a:hlinkClick action="ppaction://hlinksldjump" r:id="rId7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Status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32" name="Google Shape;432;p40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Upcoming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33" name="Google Shape;433;p40">
            <a:hlinkClick action="ppaction://hlinksldjump" r:id="rId8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Timeline</a:t>
            </a:r>
            <a:endParaRPr sz="1200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34" name="Google Shape;434;p40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0">
            <a:hlinkClick action="ppaction://hlinksldjump" r:id="rId9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40">
            <a:hlinkClick action="ppaction://hlinksldjump" r:id="rId10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40">
            <a:hlinkClick action="ppaction://hlinksldjump" r:id="rId11"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40">
            <a:hlinkClick action="ppaction://hlinksldjump" r:id="rId12"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9" name="Google Shape;439;p40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440" name="Google Shape;440;p4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" name="Google Shape;442;p40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443" name="Google Shape;443;p4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5" name="Google Shape;445;p40">
            <a:hlinkClick action="ppaction://hlinksldjump" r:id="rId13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Jesús	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46" name="Google Shape;446;p40">
            <a:hlinkClick action="ppaction://hlinksldjump" r:id="rId14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2ºDaw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47" name="Google Shape;447;p40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StromZu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48" name="Google Shape;448;p40">
            <a:hlinkClick action="ppaction://hlinksldjump" r:id="rId15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López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1"/>
          <p:cNvSpPr txBox="1"/>
          <p:nvPr>
            <p:ph idx="2" type="title"/>
          </p:nvPr>
        </p:nvSpPr>
        <p:spPr>
          <a:xfrm>
            <a:off x="712575" y="1704025"/>
            <a:ext cx="13665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54" name="Google Shape;454;p41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rgbClr val="2A2C2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1">
            <a:hlinkClick action="ppaction://hlinksldjump" r:id="rId4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rgbClr val="7100F2"/>
              </a:gs>
              <a:gs pos="100000">
                <a:srgbClr val="00F6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1">
            <a:hlinkClick action="ppaction://hlinksldjump" r:id="rId5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2A2C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1">
            <a:hlinkClick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rgbClr val="7100F2"/>
              </a:gs>
              <a:gs pos="100000">
                <a:srgbClr val="00F6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1">
            <a:hlinkClick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rgbClr val="7100F2"/>
              </a:gs>
              <a:gs pos="100000">
                <a:srgbClr val="00F6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9" name="Google Shape;459;p41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460" name="Google Shape;460;p41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1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" name="Google Shape;462;p41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463" name="Google Shape;463;p41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1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" name="Google Shape;465;p41"/>
          <p:cNvSpPr txBox="1"/>
          <p:nvPr>
            <p:ph type="title"/>
          </p:nvPr>
        </p:nvSpPr>
        <p:spPr>
          <a:xfrm>
            <a:off x="2196500" y="1682375"/>
            <a:ext cx="5512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Imágenes</a:t>
            </a:r>
            <a:r>
              <a:rPr lang="en"/>
              <a:t> y Logotipos</a:t>
            </a:r>
            <a:endParaRPr/>
          </a:p>
        </p:txBody>
      </p:sp>
      <p:sp>
        <p:nvSpPr>
          <p:cNvPr id="466" name="Google Shape;466;p41">
            <a:hlinkClick/>
          </p:cNvPr>
          <p:cNvSpPr/>
          <p:nvPr/>
        </p:nvSpPr>
        <p:spPr>
          <a:xfrm>
            <a:off x="2321894" y="2869660"/>
            <a:ext cx="1136400" cy="451800"/>
          </a:xfrm>
          <a:prstGeom prst="roundRect">
            <a:avLst>
              <a:gd fmla="val 12123" name="adj"/>
            </a:avLst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85725" rotWithShape="0" algn="bl" dir="180000" dist="9525">
              <a:schemeClr val="dk1">
                <a:alpha val="6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41">
            <a:hlinkClick/>
          </p:cNvPr>
          <p:cNvSpPr txBox="1"/>
          <p:nvPr>
            <p:ph idx="4294967295" type="subTitle"/>
          </p:nvPr>
        </p:nvSpPr>
        <p:spPr>
          <a:xfrm>
            <a:off x="2453894" y="2868588"/>
            <a:ext cx="872400" cy="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468" name="Google Shape;468;p41">
            <a:hlinkClick action="ppaction://hlinksldjump" r:id="rId6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Schedule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69" name="Google Shape;469;p41">
            <a:hlinkClick action="ppaction://hlinksldjump" r:id="rId7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rPr>
              <a:t>Status Report</a:t>
            </a:r>
            <a:endParaRPr sz="1200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70" name="Google Shape;470;p41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Upcoming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71" name="Google Shape;471;p41">
            <a:hlinkClick action="ppaction://hlinksldjump" r:id="rId8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Timeline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2"/>
          <p:cNvSpPr txBox="1"/>
          <p:nvPr>
            <p:ph type="title"/>
          </p:nvPr>
        </p:nvSpPr>
        <p:spPr>
          <a:xfrm>
            <a:off x="1060487" y="2477325"/>
            <a:ext cx="33693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Logos Blancos</a:t>
            </a:r>
            <a:endParaRPr/>
          </a:p>
        </p:txBody>
      </p:sp>
      <p:sp>
        <p:nvSpPr>
          <p:cNvPr id="477" name="Google Shape;477;p42"/>
          <p:cNvSpPr txBox="1"/>
          <p:nvPr>
            <p:ph idx="2" type="title"/>
          </p:nvPr>
        </p:nvSpPr>
        <p:spPr>
          <a:xfrm>
            <a:off x="4714150" y="2477325"/>
            <a:ext cx="33693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Logos Negro</a:t>
            </a:r>
            <a:endParaRPr/>
          </a:p>
        </p:txBody>
      </p:sp>
      <p:sp>
        <p:nvSpPr>
          <p:cNvPr id="478" name="Google Shape;478;p42"/>
          <p:cNvSpPr/>
          <p:nvPr/>
        </p:nvSpPr>
        <p:spPr>
          <a:xfrm>
            <a:off x="2426088" y="1537700"/>
            <a:ext cx="638100" cy="638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42"/>
          <p:cNvSpPr/>
          <p:nvPr/>
        </p:nvSpPr>
        <p:spPr>
          <a:xfrm>
            <a:off x="6079823" y="1537700"/>
            <a:ext cx="638100" cy="638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2"/>
          <p:cNvSpPr/>
          <p:nvPr/>
        </p:nvSpPr>
        <p:spPr>
          <a:xfrm>
            <a:off x="6190952" y="1649048"/>
            <a:ext cx="415839" cy="415404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" name="Google Shape;481;p42"/>
          <p:cNvGrpSpPr/>
          <p:nvPr/>
        </p:nvGrpSpPr>
        <p:grpSpPr>
          <a:xfrm>
            <a:off x="2587777" y="1649060"/>
            <a:ext cx="314721" cy="415379"/>
            <a:chOff x="3151825" y="2465806"/>
            <a:chExt cx="235746" cy="311146"/>
          </a:xfrm>
        </p:grpSpPr>
        <p:sp>
          <p:nvSpPr>
            <p:cNvPr id="482" name="Google Shape;482;p42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2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4" name="Google Shape;484;p42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2">
            <a:hlinkClick action="ppaction://hlinksldjump" r:id="rId3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42">
            <a:hlinkClick action="ppaction://hlinksldjump" r:id="rId4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2">
            <a:hlinkClick action="ppaction://hlinksldjump" r:id="rId5"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2">
            <a:hlinkClick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9" name="Google Shape;489;p42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490" name="Google Shape;490;p4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" name="Google Shape;492;p42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493" name="Google Shape;493;p4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5" name="Google Shape;495;p42">
            <a:hlinkClick action="ppaction://hlinksldjump" r:id="rId6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Schedule</a:t>
            </a:r>
            <a:endParaRPr sz="1200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96" name="Google Shape;496;p42">
            <a:hlinkClick action="ppaction://hlinksldjump" r:id="rId7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Status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97" name="Google Shape;497;p42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Upcoming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98" name="Google Shape;498;p42">
            <a:hlinkClick action="ppaction://hlinksldjump" r:id="rId8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Timeline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499" name="Google Shape;499;p42"/>
          <p:cNvSpPr txBox="1"/>
          <p:nvPr>
            <p:ph type="title"/>
          </p:nvPr>
        </p:nvSpPr>
        <p:spPr>
          <a:xfrm>
            <a:off x="2887362" y="899600"/>
            <a:ext cx="33693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Logos</a:t>
            </a:r>
            <a:endParaRPr/>
          </a:p>
        </p:txBody>
      </p:sp>
      <p:sp>
        <p:nvSpPr>
          <p:cNvPr id="500" name="Google Shape;500;p42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42">
            <a:hlinkClick action="ppaction://hlinksldjump" r:id="rId9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42">
            <a:hlinkClick action="ppaction://hlinksldjump" r:id="rId10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2">
            <a:hlinkClick action="ppaction://hlinksldjump" r:id="rId11"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2">
            <a:hlinkClick action="ppaction://hlinksldjump" r:id="rId12"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5" name="Google Shape;505;p42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506" name="Google Shape;506;p4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" name="Google Shape;508;p42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509" name="Google Shape;509;p4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1" name="Google Shape;511;p42">
            <a:hlinkClick action="ppaction://hlinksldjump" r:id="rId13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Jesús	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512" name="Google Shape;512;p42">
            <a:hlinkClick action="ppaction://hlinksldjump" r:id="rId14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2ºDaw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513" name="Google Shape;513;p42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StromZu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514" name="Google Shape;514;p42">
            <a:hlinkClick action="ppaction://hlinksldjump" r:id="rId15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López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pic>
        <p:nvPicPr>
          <p:cNvPr id="515" name="Google Shape;515;p42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1904155" y="851775"/>
            <a:ext cx="1789121" cy="17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42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5561402" y="851775"/>
            <a:ext cx="1840599" cy="180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/>
          <p:nvPr>
            <p:ph idx="1" type="body"/>
          </p:nvPr>
        </p:nvSpPr>
        <p:spPr>
          <a:xfrm>
            <a:off x="753200" y="1194725"/>
            <a:ext cx="7941300" cy="32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StromZu será un espacio de reserva de canales de transmisión en directo. En ellas podremos hacer cosas como: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lang="en" sz="1400"/>
              <a:t>Creación y manejo de nuestra propia cuenta y canal.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lang="en" sz="1400"/>
              <a:t>Buscar canales.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lang="en" sz="1400"/>
              <a:t>Podremos ver la retransmisión de otras personas.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lang="en" sz="1400"/>
              <a:t>Como usuarios con intención de reservar un tramo de un canal, tendremos las siguientes opciones: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 sz="1400"/>
              <a:t>Reserva de un momento concreto.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</a:pPr>
            <a:r>
              <a:rPr lang="en" sz="1400"/>
              <a:t>Rutina de reservas de los días de la semanas encontrados entre 2 tramos horarios. </a:t>
            </a:r>
            <a:endParaRPr sz="1400"/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54" name="Google Shape;154;p32"/>
          <p:cNvSpPr txBox="1"/>
          <p:nvPr>
            <p:ph type="title"/>
          </p:nvPr>
        </p:nvSpPr>
        <p:spPr>
          <a:xfrm>
            <a:off x="753200" y="531225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de la página: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33"/>
          <p:cNvGrpSpPr/>
          <p:nvPr/>
        </p:nvGrpSpPr>
        <p:grpSpPr>
          <a:xfrm>
            <a:off x="3218817" y="1184928"/>
            <a:ext cx="3484381" cy="2277554"/>
            <a:chOff x="1051075" y="1468899"/>
            <a:chExt cx="3327649" cy="2205650"/>
          </a:xfrm>
        </p:grpSpPr>
        <p:sp>
          <p:nvSpPr>
            <p:cNvPr id="160" name="Google Shape;160;p33">
              <a:hlinkClick action="ppaction://hlinksldjump" r:id="rId3"/>
            </p:cNvPr>
            <p:cNvSpPr/>
            <p:nvPr/>
          </p:nvSpPr>
          <p:spPr>
            <a:xfrm>
              <a:off x="1051099" y="1468949"/>
              <a:ext cx="3327600" cy="2205600"/>
            </a:xfrm>
            <a:prstGeom prst="roundRect">
              <a:avLst>
                <a:gd fmla="val 2990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1" name="Google Shape;161;p33">
              <a:hlinkClick action="ppaction://hlinksldjump" r:id="rId4"/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051124" y="1468899"/>
              <a:ext cx="3327600" cy="2205600"/>
            </a:xfrm>
            <a:prstGeom prst="roundRect">
              <a:avLst>
                <a:gd fmla="val 3182" name="adj"/>
              </a:avLst>
            </a:prstGeom>
            <a:noFill/>
            <a:ln>
              <a:noFill/>
            </a:ln>
          </p:spPr>
        </p:pic>
        <p:sp>
          <p:nvSpPr>
            <p:cNvPr id="162" name="Google Shape;162;p33">
              <a:hlinkClick action="ppaction://hlinksldjump" r:id="rId6"/>
            </p:cNvPr>
            <p:cNvSpPr/>
            <p:nvPr/>
          </p:nvSpPr>
          <p:spPr>
            <a:xfrm>
              <a:off x="1051075" y="1468925"/>
              <a:ext cx="3327600" cy="2205600"/>
            </a:xfrm>
            <a:prstGeom prst="roundRect">
              <a:avLst>
                <a:gd fmla="val 2990" name="adj"/>
              </a:avLst>
            </a:prstGeom>
            <a:solidFill>
              <a:srgbClr val="2A2C2F">
                <a:alpha val="42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33">
            <a:hlinkClick action="ppaction://hlinksldjump" r:id="rId7"/>
          </p:cNvPr>
          <p:cNvSpPr/>
          <p:nvPr/>
        </p:nvSpPr>
        <p:spPr>
          <a:xfrm>
            <a:off x="3092950" y="1338000"/>
            <a:ext cx="3327600" cy="2205600"/>
          </a:xfrm>
          <a:prstGeom prst="roundRect">
            <a:avLst>
              <a:gd fmla="val 2990" name="adj"/>
            </a:avLst>
          </a:prstGeom>
          <a:gradFill>
            <a:gsLst>
              <a:gs pos="0">
                <a:srgbClr val="A900F2">
                  <a:alpha val="46274"/>
                </a:srgbClr>
              </a:gs>
              <a:gs pos="100000">
                <a:srgbClr val="00F6FF">
                  <a:alpha val="45098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3">
            <a:hlinkClick action="ppaction://hlinksldjump" r:id="rId8"/>
          </p:cNvPr>
          <p:cNvSpPr/>
          <p:nvPr/>
        </p:nvSpPr>
        <p:spPr>
          <a:xfrm>
            <a:off x="2423388" y="2939150"/>
            <a:ext cx="438000" cy="3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" name="Google Shape;165;p33"/>
          <p:cNvGrpSpPr/>
          <p:nvPr/>
        </p:nvGrpSpPr>
        <p:grpSpPr>
          <a:xfrm>
            <a:off x="4377983" y="2864604"/>
            <a:ext cx="388037" cy="329770"/>
            <a:chOff x="4660325" y="1866850"/>
            <a:chExt cx="68350" cy="58100"/>
          </a:xfrm>
        </p:grpSpPr>
        <p:sp>
          <p:nvSpPr>
            <p:cNvPr id="166" name="Google Shape;166;p33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3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" name="Google Shape;168;p33"/>
          <p:cNvSpPr txBox="1"/>
          <p:nvPr>
            <p:ph idx="3" type="subTitle"/>
          </p:nvPr>
        </p:nvSpPr>
        <p:spPr>
          <a:xfrm>
            <a:off x="3113550" y="2147072"/>
            <a:ext cx="2916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Elige los colores de tu marca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Colores:</a:t>
            </a:r>
            <a:endParaRPr/>
          </a:p>
        </p:txBody>
      </p:sp>
      <p:sp>
        <p:nvSpPr>
          <p:cNvPr id="174" name="Google Shape;174;p34"/>
          <p:cNvSpPr txBox="1"/>
          <p:nvPr>
            <p:ph idx="2" type="title"/>
          </p:nvPr>
        </p:nvSpPr>
        <p:spPr>
          <a:xfrm>
            <a:off x="1286600" y="2990800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#fff</a:t>
            </a:r>
            <a:endParaRPr/>
          </a:p>
        </p:txBody>
      </p:sp>
      <p:sp>
        <p:nvSpPr>
          <p:cNvPr id="175" name="Google Shape;175;p34"/>
          <p:cNvSpPr txBox="1"/>
          <p:nvPr>
            <p:ph idx="1" type="subTitle"/>
          </p:nvPr>
        </p:nvSpPr>
        <p:spPr>
          <a:xfrm>
            <a:off x="1286600" y="3372425"/>
            <a:ext cx="1815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Usaremos colores blancos para los fondos</a:t>
            </a:r>
            <a:endParaRPr/>
          </a:p>
        </p:txBody>
      </p:sp>
      <p:sp>
        <p:nvSpPr>
          <p:cNvPr id="176" name="Google Shape;176;p34"/>
          <p:cNvSpPr txBox="1"/>
          <p:nvPr>
            <p:ph idx="3" type="title"/>
          </p:nvPr>
        </p:nvSpPr>
        <p:spPr>
          <a:xfrm>
            <a:off x="3664050" y="2990800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#7cc576</a:t>
            </a:r>
            <a:endParaRPr/>
          </a:p>
        </p:txBody>
      </p:sp>
      <p:sp>
        <p:nvSpPr>
          <p:cNvPr id="177" name="Google Shape;177;p34"/>
          <p:cNvSpPr txBox="1"/>
          <p:nvPr>
            <p:ph idx="4" type="subTitle"/>
          </p:nvPr>
        </p:nvSpPr>
        <p:spPr>
          <a:xfrm>
            <a:off x="3664050" y="3372425"/>
            <a:ext cx="1815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Usaremos un tono verde como color principal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4"/>
          <p:cNvSpPr txBox="1"/>
          <p:nvPr>
            <p:ph idx="5" type="title"/>
          </p:nvPr>
        </p:nvSpPr>
        <p:spPr>
          <a:xfrm>
            <a:off x="6041500" y="2990800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#000000</a:t>
            </a:r>
            <a:endParaRPr/>
          </a:p>
        </p:txBody>
      </p:sp>
      <p:sp>
        <p:nvSpPr>
          <p:cNvPr id="179" name="Google Shape;179;p34"/>
          <p:cNvSpPr txBox="1"/>
          <p:nvPr>
            <p:ph idx="6" type="subTitle"/>
          </p:nvPr>
        </p:nvSpPr>
        <p:spPr>
          <a:xfrm>
            <a:off x="6041500" y="3372425"/>
            <a:ext cx="1815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Usaremos colores negros para los contrastes.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" name="Google Shape;180;p34"/>
          <p:cNvGrpSpPr/>
          <p:nvPr/>
        </p:nvGrpSpPr>
        <p:grpSpPr>
          <a:xfrm>
            <a:off x="1983940" y="2393323"/>
            <a:ext cx="421213" cy="384386"/>
            <a:chOff x="1958520" y="2302574"/>
            <a:chExt cx="359213" cy="327807"/>
          </a:xfrm>
        </p:grpSpPr>
        <p:sp>
          <p:nvSpPr>
            <p:cNvPr id="181" name="Google Shape;181;p34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4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4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" name="Google Shape;184;p34"/>
          <p:cNvGrpSpPr/>
          <p:nvPr/>
        </p:nvGrpSpPr>
        <p:grpSpPr>
          <a:xfrm>
            <a:off x="6705239" y="2365806"/>
            <a:ext cx="445602" cy="411904"/>
            <a:chOff x="7384751" y="4147984"/>
            <a:chExt cx="380012" cy="351274"/>
          </a:xfrm>
        </p:grpSpPr>
        <p:sp>
          <p:nvSpPr>
            <p:cNvPr id="185" name="Google Shape;185;p34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4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4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4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4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BEBEB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" name="Google Shape;190;p34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4">
            <a:hlinkClick action="ppaction://hlinksldjump" r:id="rId3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4">
            <a:hlinkClick action="ppaction://hlinksldjump" r:id="rId4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4">
            <a:hlinkClick action="ppaction://hlinksldjump" r:id="rId5"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4">
            <a:hlinkClick action="ppaction://hlinksldjump" r:id="rId6"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" name="Google Shape;195;p34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196" name="Google Shape;196;p34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4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" name="Google Shape;198;p34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199" name="Google Shape;199;p34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4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" name="Google Shape;201;p34">
            <a:hlinkClick action="ppaction://hlinksldjump" r:id="rId7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Jesús	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02" name="Google Shape;202;p34">
            <a:hlinkClick action="ppaction://hlinksldjump" r:id="rId8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2ºDaw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03" name="Google Shape;203;p34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StromZu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04" name="Google Shape;204;p34">
            <a:hlinkClick action="ppaction://hlinksldjump" r:id="rId9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López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05" name="Google Shape;205;p34"/>
          <p:cNvSpPr txBox="1"/>
          <p:nvPr>
            <p:ph idx="1" type="subTitle"/>
          </p:nvPr>
        </p:nvSpPr>
        <p:spPr>
          <a:xfrm>
            <a:off x="3655900" y="994100"/>
            <a:ext cx="49692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página maneja 3 colores principales.</a:t>
            </a:r>
            <a:endParaRPr/>
          </a:p>
        </p:txBody>
      </p:sp>
      <p:grpSp>
        <p:nvGrpSpPr>
          <p:cNvPr id="206" name="Google Shape;206;p34"/>
          <p:cNvGrpSpPr/>
          <p:nvPr/>
        </p:nvGrpSpPr>
        <p:grpSpPr>
          <a:xfrm>
            <a:off x="6553739" y="2234863"/>
            <a:ext cx="791411" cy="754200"/>
            <a:chOff x="5238120" y="3498875"/>
            <a:chExt cx="791411" cy="754200"/>
          </a:xfrm>
        </p:grpSpPr>
        <p:sp>
          <p:nvSpPr>
            <p:cNvPr id="207" name="Google Shape;207;p34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4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#000000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grpSp>
        <p:nvGrpSpPr>
          <p:cNvPr id="209" name="Google Shape;209;p34"/>
          <p:cNvGrpSpPr/>
          <p:nvPr/>
        </p:nvGrpSpPr>
        <p:grpSpPr>
          <a:xfrm>
            <a:off x="4176289" y="2234863"/>
            <a:ext cx="791411" cy="754200"/>
            <a:chOff x="5238120" y="3498875"/>
            <a:chExt cx="791411" cy="754200"/>
          </a:xfrm>
        </p:grpSpPr>
        <p:sp>
          <p:nvSpPr>
            <p:cNvPr id="210" name="Google Shape;210;p34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7CC576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4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solidFill>
              <a:srgbClr val="7CC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#7cc576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grpSp>
        <p:nvGrpSpPr>
          <p:cNvPr id="212" name="Google Shape;212;p34"/>
          <p:cNvGrpSpPr/>
          <p:nvPr/>
        </p:nvGrpSpPr>
        <p:grpSpPr>
          <a:xfrm>
            <a:off x="1798839" y="2234863"/>
            <a:ext cx="791411" cy="754200"/>
            <a:chOff x="5238120" y="3498875"/>
            <a:chExt cx="791411" cy="754200"/>
          </a:xfrm>
        </p:grpSpPr>
        <p:sp>
          <p:nvSpPr>
            <p:cNvPr id="213" name="Google Shape;213;p34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4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#fff</a:t>
              </a:r>
              <a:endParaRPr sz="1000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 txBox="1"/>
          <p:nvPr>
            <p:ph idx="2" type="title"/>
          </p:nvPr>
        </p:nvSpPr>
        <p:spPr>
          <a:xfrm>
            <a:off x="656725" y="2733600"/>
            <a:ext cx="13665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0" name="Google Shape;220;p35"/>
          <p:cNvSpPr/>
          <p:nvPr/>
        </p:nvSpPr>
        <p:spPr>
          <a:xfrm>
            <a:off x="-60300" y="-88900"/>
            <a:ext cx="9264600" cy="7302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5">
            <a:hlinkClick action="ppaction://hlinksldjump" r:id="rId4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5">
            <a:hlinkClick action="ppaction://hlinksldjump" r:id="rId5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5">
            <a:hlinkClick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5">
            <a:hlinkClick action="ppaction://hlinksldjump" r:id="rId6"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5" name="Google Shape;225;p35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226" name="Google Shape;226;p35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5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" name="Google Shape;228;p35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229" name="Google Shape;229;p35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5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" name="Google Shape;231;p35"/>
          <p:cNvSpPr txBox="1"/>
          <p:nvPr>
            <p:ph type="title"/>
          </p:nvPr>
        </p:nvSpPr>
        <p:spPr>
          <a:xfrm>
            <a:off x="2140650" y="2711950"/>
            <a:ext cx="286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Selecciona las tipografías</a:t>
            </a:r>
            <a:endParaRPr/>
          </a:p>
        </p:txBody>
      </p:sp>
      <p:sp>
        <p:nvSpPr>
          <p:cNvPr id="232" name="Google Shape;232;p35">
            <a:hlinkClick/>
          </p:cNvPr>
          <p:cNvSpPr/>
          <p:nvPr/>
        </p:nvSpPr>
        <p:spPr>
          <a:xfrm>
            <a:off x="2243125" y="3890650"/>
            <a:ext cx="1136400" cy="451800"/>
          </a:xfrm>
          <a:prstGeom prst="roundRect">
            <a:avLst>
              <a:gd fmla="val 12123" name="adj"/>
            </a:avLst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85725" rotWithShape="0" algn="bl" dir="180000" dist="9525">
              <a:schemeClr val="dk1">
                <a:alpha val="6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5">
            <a:hlinkClick/>
          </p:cNvPr>
          <p:cNvSpPr txBox="1"/>
          <p:nvPr>
            <p:ph idx="4294967295" type="subTitle"/>
          </p:nvPr>
        </p:nvSpPr>
        <p:spPr>
          <a:xfrm>
            <a:off x="2375125" y="3889578"/>
            <a:ext cx="872400" cy="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234" name="Google Shape;234;p35">
            <a:hlinkClick action="ppaction://hlinksldjump" r:id="rId7"/>
          </p:cNvPr>
          <p:cNvSpPr txBox="1"/>
          <p:nvPr/>
        </p:nvSpPr>
        <p:spPr>
          <a:xfrm>
            <a:off x="969725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Jesús	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35" name="Google Shape;235;p35">
            <a:hlinkClick action="ppaction://hlinksldjump" r:id="rId8"/>
          </p:cNvPr>
          <p:cNvSpPr txBox="1"/>
          <p:nvPr/>
        </p:nvSpPr>
        <p:spPr>
          <a:xfrm>
            <a:off x="4228071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2ºDaw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36" name="Google Shape;236;p35">
            <a:hlinkClick/>
          </p:cNvPr>
          <p:cNvSpPr txBox="1"/>
          <p:nvPr/>
        </p:nvSpPr>
        <p:spPr>
          <a:xfrm>
            <a:off x="6012813" y="147938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StromZu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37" name="Google Shape;237;p35">
            <a:hlinkClick action="ppaction://hlinksldjump" r:id="rId9"/>
          </p:cNvPr>
          <p:cNvSpPr txBox="1"/>
          <p:nvPr/>
        </p:nvSpPr>
        <p:spPr>
          <a:xfrm>
            <a:off x="2443324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López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Fuentes:</a:t>
            </a:r>
            <a:endParaRPr/>
          </a:p>
        </p:txBody>
      </p:sp>
      <p:sp>
        <p:nvSpPr>
          <p:cNvPr id="243" name="Google Shape;243;p36">
            <a:hlinkClick action="ppaction://hlinksldjump" r:id="rId3"/>
          </p:cNvPr>
          <p:cNvSpPr txBox="1"/>
          <p:nvPr>
            <p:ph idx="2" type="title"/>
          </p:nvPr>
        </p:nvSpPr>
        <p:spPr>
          <a:xfrm>
            <a:off x="2573800" y="2354538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ElegantIcons</a:t>
            </a:r>
            <a:br>
              <a:rPr lang="en"/>
            </a:br>
            <a:r>
              <a:rPr lang="en"/>
              <a:t>Consolas</a:t>
            </a:r>
            <a:br>
              <a:rPr lang="en"/>
            </a:br>
            <a:r>
              <a:rPr lang="en"/>
              <a:t>Flaticon</a:t>
            </a:r>
            <a:br>
              <a:rPr lang="en"/>
            </a:br>
            <a:r>
              <a:rPr lang="en"/>
              <a:t>Baskerville</a:t>
            </a:r>
            <a:endParaRPr/>
          </a:p>
        </p:txBody>
      </p:sp>
      <p:sp>
        <p:nvSpPr>
          <p:cNvPr id="244" name="Google Shape;244;p36">
            <a:hlinkClick action="ppaction://hlinksldjump" r:id="rId4"/>
          </p:cNvPr>
          <p:cNvSpPr txBox="1"/>
          <p:nvPr>
            <p:ph idx="3" type="title"/>
          </p:nvPr>
        </p:nvSpPr>
        <p:spPr>
          <a:xfrm>
            <a:off x="1571100" y="2033713"/>
            <a:ext cx="9894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45" name="Google Shape;245;p36">
            <a:hlinkClick action="ppaction://hlinksldjump" r:id="rId5"/>
          </p:cNvPr>
          <p:cNvSpPr txBox="1"/>
          <p:nvPr>
            <p:ph idx="4" type="title"/>
          </p:nvPr>
        </p:nvSpPr>
        <p:spPr>
          <a:xfrm>
            <a:off x="5631250" y="2221175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FontAwesome</a:t>
            </a:r>
            <a:endParaRPr/>
          </a:p>
        </p:txBody>
      </p:sp>
      <p:sp>
        <p:nvSpPr>
          <p:cNvPr id="246" name="Google Shape;246;p36">
            <a:hlinkClick action="ppaction://hlinksldjump" r:id="rId6"/>
          </p:cNvPr>
          <p:cNvSpPr txBox="1"/>
          <p:nvPr>
            <p:ph idx="6" type="title"/>
          </p:nvPr>
        </p:nvSpPr>
        <p:spPr>
          <a:xfrm>
            <a:off x="4601900" y="2033713"/>
            <a:ext cx="9894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47" name="Google Shape;247;p36">
            <a:hlinkClick action="ppaction://hlinksldjump" r:id="rId7"/>
          </p:cNvPr>
          <p:cNvSpPr txBox="1"/>
          <p:nvPr>
            <p:ph idx="7" type="title"/>
          </p:nvPr>
        </p:nvSpPr>
        <p:spPr>
          <a:xfrm>
            <a:off x="2573800" y="3892738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Overpass</a:t>
            </a:r>
            <a:br>
              <a:rPr lang="en"/>
            </a:br>
            <a:r>
              <a:rPr lang="en"/>
              <a:t>Teko</a:t>
            </a:r>
            <a:br>
              <a:rPr lang="en"/>
            </a:br>
            <a:r>
              <a:rPr lang="en"/>
              <a:t>Roboto</a:t>
            </a:r>
            <a:endParaRPr/>
          </a:p>
        </p:txBody>
      </p:sp>
      <p:sp>
        <p:nvSpPr>
          <p:cNvPr id="248" name="Google Shape;248;p36">
            <a:hlinkClick action="ppaction://hlinksldjump" r:id="rId8"/>
          </p:cNvPr>
          <p:cNvSpPr txBox="1"/>
          <p:nvPr>
            <p:ph idx="9" type="title"/>
          </p:nvPr>
        </p:nvSpPr>
        <p:spPr>
          <a:xfrm>
            <a:off x="1571100" y="3555238"/>
            <a:ext cx="9894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49" name="Google Shape;249;p36">
            <a:hlinkClick/>
          </p:cNvPr>
          <p:cNvSpPr txBox="1"/>
          <p:nvPr>
            <p:ph idx="13" type="title"/>
          </p:nvPr>
        </p:nvSpPr>
        <p:spPr>
          <a:xfrm>
            <a:off x="5700250" y="3724000"/>
            <a:ext cx="1815900" cy="4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Sans</a:t>
            </a:r>
            <a:br>
              <a:rPr lang="en"/>
            </a:br>
            <a:r>
              <a:rPr lang="en"/>
              <a:t>Montserrat</a:t>
            </a:r>
            <a:br>
              <a:rPr lang="en"/>
            </a:br>
            <a:r>
              <a:rPr lang="en"/>
              <a:t>Poppins</a:t>
            </a:r>
            <a:endParaRPr/>
          </a:p>
        </p:txBody>
      </p:sp>
      <p:sp>
        <p:nvSpPr>
          <p:cNvPr id="250" name="Google Shape;250;p36">
            <a:hlinkClick/>
          </p:cNvPr>
          <p:cNvSpPr txBox="1"/>
          <p:nvPr>
            <p:ph idx="15" type="title"/>
          </p:nvPr>
        </p:nvSpPr>
        <p:spPr>
          <a:xfrm>
            <a:off x="4601900" y="3555238"/>
            <a:ext cx="9894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51" name="Google Shape;251;p36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6">
            <a:hlinkClick action="ppaction://hlinksldjump" r:id="rId9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6">
            <a:hlinkClick action="ppaction://hlinksldjump" r:id="rId10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6">
            <a:hlinkClick action="ppaction://hlinksldjump" r:id="rId11"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6">
            <a:hlinkClick action="ppaction://hlinksldjump" r:id="rId12"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36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257" name="Google Shape;257;p36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6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" name="Google Shape;259;p36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260" name="Google Shape;260;p36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6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36">
            <a:hlinkClick action="ppaction://hlinksldjump" r:id="rId13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Schedule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63" name="Google Shape;263;p36">
            <a:hlinkClick action="ppaction://hlinksldjump" r:id="rId14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Status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64" name="Google Shape;264;p36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Upcoming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65" name="Google Shape;265;p36">
            <a:hlinkClick action="ppaction://hlinksldjump" r:id="rId15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Timeline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66" name="Google Shape;266;p36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6">
            <a:hlinkClick action="ppaction://hlinksldjump" r:id="rId16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6">
            <a:hlinkClick action="ppaction://hlinksldjump" r:id="rId17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6">
            <a:hlinkClick action="ppaction://hlinksldjump" r:id="rId18"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6">
            <a:hlinkClick action="ppaction://hlinksldjump" r:id="rId19"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" name="Google Shape;271;p36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272" name="Google Shape;272;p36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6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36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275" name="Google Shape;275;p36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6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Google Shape;277;p36">
            <a:hlinkClick action="ppaction://hlinksldjump" r:id="rId20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Jesús	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78" name="Google Shape;278;p36">
            <a:hlinkClick action="ppaction://hlinksldjump" r:id="rId21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2ºDaw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79" name="Google Shape;279;p36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StromZu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280" name="Google Shape;280;p36">
            <a:hlinkClick action="ppaction://hlinksldjump" r:id="rId22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López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7"/>
          <p:cNvSpPr/>
          <p:nvPr/>
        </p:nvSpPr>
        <p:spPr>
          <a:xfrm>
            <a:off x="1606913" y="2490875"/>
            <a:ext cx="1762200" cy="17622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7"/>
          <p:cNvSpPr txBox="1"/>
          <p:nvPr>
            <p:ph idx="1" type="subTitle"/>
          </p:nvPr>
        </p:nvSpPr>
        <p:spPr>
          <a:xfrm>
            <a:off x="1775963" y="2754425"/>
            <a:ext cx="14241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Requisitos</a:t>
            </a:r>
            <a:endParaRPr/>
          </a:p>
        </p:txBody>
      </p:sp>
      <p:sp>
        <p:nvSpPr>
          <p:cNvPr id="287" name="Google Shape;287;p37"/>
          <p:cNvSpPr txBox="1"/>
          <p:nvPr>
            <p:ph idx="2" type="body"/>
          </p:nvPr>
        </p:nvSpPr>
        <p:spPr>
          <a:xfrm>
            <a:off x="4415950" y="2277125"/>
            <a:ext cx="4421700" cy="21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Cualquier explorador </a:t>
            </a:r>
            <a:r>
              <a:rPr lang="en"/>
              <a:t>distinto</a:t>
            </a:r>
            <a:r>
              <a:rPr lang="en"/>
              <a:t> de I.E.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Edge * 12 - 97 Supported. 98 Supported.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Firefox. 2 - 4 supported. 5 - 15 Supported. 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Chrome. 4 - 42 Supported. 43 - 97 Supported. ...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Safari. 3.1 - 3.2 supported. 4 - 5. ...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Opera. 10 - 11.5 supported. 12.1 Supported. ...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Safari on iOS * 3.2 - 5.1. See notes: ...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Opera Mini * all supported.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7"/>
          <p:cNvSpPr txBox="1"/>
          <p:nvPr>
            <p:ph type="title"/>
          </p:nvPr>
        </p:nvSpPr>
        <p:spPr>
          <a:xfrm>
            <a:off x="753200" y="1074300"/>
            <a:ext cx="432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Requisitos</a:t>
            </a:r>
            <a:endParaRPr/>
          </a:p>
        </p:txBody>
      </p:sp>
      <p:cxnSp>
        <p:nvCxnSpPr>
          <p:cNvPr id="289" name="Google Shape;289;p37"/>
          <p:cNvCxnSpPr>
            <a:stCxn id="285" idx="6"/>
            <a:endCxn id="287" idx="1"/>
          </p:cNvCxnSpPr>
          <p:nvPr/>
        </p:nvCxnSpPr>
        <p:spPr>
          <a:xfrm>
            <a:off x="3369113" y="3371975"/>
            <a:ext cx="1046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0" name="Google Shape;290;p37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7">
            <a:hlinkClick action="ppaction://hlinksldjump" r:id="rId3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7">
            <a:hlinkClick action="ppaction://hlinksldjump" r:id="rId4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7">
            <a:hlinkClick action="ppaction://hlinksldjump" r:id="rId5"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7">
            <a:hlinkClick action="ppaction://hlinksldjump" r:id="rId6"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" name="Google Shape;295;p37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296" name="Google Shape;296;p37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7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" name="Google Shape;298;p37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299" name="Google Shape;299;p37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7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37">
            <a:hlinkClick action="ppaction://hlinksldjump" r:id="rId7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Schedule</a:t>
            </a:r>
            <a:endParaRPr sz="1200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02" name="Google Shape;302;p37">
            <a:hlinkClick action="ppaction://hlinksldjump" r:id="rId8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Status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03" name="Google Shape;303;p37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Upcoming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04" name="Google Shape;304;p37">
            <a:hlinkClick action="ppaction://hlinksldjump" r:id="rId9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Timeline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05" name="Google Shape;305;p37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7">
            <a:hlinkClick action="ppaction://hlinksldjump" r:id="rId10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7">
            <a:hlinkClick action="ppaction://hlinksldjump" r:id="rId11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7">
            <a:hlinkClick action="ppaction://hlinksldjump" r:id="rId12"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7">
            <a:hlinkClick action="ppaction://hlinksldjump" r:id="rId13"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0" name="Google Shape;310;p37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311" name="Google Shape;311;p37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7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" name="Google Shape;313;p37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314" name="Google Shape;314;p37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7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" name="Google Shape;316;p37">
            <a:hlinkClick action="ppaction://hlinksldjump" r:id="rId14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Jesús	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17" name="Google Shape;317;p37">
            <a:hlinkClick action="ppaction://hlinksldjump" r:id="rId15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2ºDaw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18" name="Google Shape;318;p37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StromZu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19" name="Google Shape;319;p37">
            <a:hlinkClick action="ppaction://hlinksldjump" r:id="rId16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López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8"/>
          <p:cNvSpPr txBox="1"/>
          <p:nvPr>
            <p:ph type="title"/>
          </p:nvPr>
        </p:nvSpPr>
        <p:spPr>
          <a:xfrm>
            <a:off x="1060487" y="2477325"/>
            <a:ext cx="33693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Administrador</a:t>
            </a:r>
            <a:endParaRPr/>
          </a:p>
        </p:txBody>
      </p:sp>
      <p:sp>
        <p:nvSpPr>
          <p:cNvPr id="325" name="Google Shape;325;p38"/>
          <p:cNvSpPr txBox="1"/>
          <p:nvPr>
            <p:ph idx="1" type="subTitle"/>
          </p:nvPr>
        </p:nvSpPr>
        <p:spPr>
          <a:xfrm>
            <a:off x="1300788" y="3115300"/>
            <a:ext cx="28887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Funciones normales, como creación de tu propio usuario o retransmisión de canales.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Además puede gestionar la aplicación.</a:t>
            </a:r>
            <a:endParaRPr/>
          </a:p>
        </p:txBody>
      </p:sp>
      <p:sp>
        <p:nvSpPr>
          <p:cNvPr id="326" name="Google Shape;326;p38"/>
          <p:cNvSpPr txBox="1"/>
          <p:nvPr>
            <p:ph idx="2" type="title"/>
          </p:nvPr>
        </p:nvSpPr>
        <p:spPr>
          <a:xfrm>
            <a:off x="4714150" y="2477325"/>
            <a:ext cx="33693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Usuarios</a:t>
            </a:r>
            <a:endParaRPr/>
          </a:p>
        </p:txBody>
      </p:sp>
      <p:sp>
        <p:nvSpPr>
          <p:cNvPr id="327" name="Google Shape;327;p38"/>
          <p:cNvSpPr txBox="1"/>
          <p:nvPr>
            <p:ph idx="3" type="subTitle"/>
          </p:nvPr>
        </p:nvSpPr>
        <p:spPr>
          <a:xfrm>
            <a:off x="4954523" y="3115300"/>
            <a:ext cx="28887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Funciones normales.</a:t>
            </a:r>
            <a:endParaRPr/>
          </a:p>
        </p:txBody>
      </p:sp>
      <p:sp>
        <p:nvSpPr>
          <p:cNvPr id="328" name="Google Shape;328;p38"/>
          <p:cNvSpPr/>
          <p:nvPr/>
        </p:nvSpPr>
        <p:spPr>
          <a:xfrm>
            <a:off x="2426088" y="1537700"/>
            <a:ext cx="638100" cy="638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8"/>
          <p:cNvSpPr/>
          <p:nvPr/>
        </p:nvSpPr>
        <p:spPr>
          <a:xfrm>
            <a:off x="6079823" y="1537700"/>
            <a:ext cx="638100" cy="6381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8"/>
          <p:cNvSpPr/>
          <p:nvPr/>
        </p:nvSpPr>
        <p:spPr>
          <a:xfrm>
            <a:off x="6190952" y="1649048"/>
            <a:ext cx="415839" cy="415404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1" name="Google Shape;331;p38"/>
          <p:cNvGrpSpPr/>
          <p:nvPr/>
        </p:nvGrpSpPr>
        <p:grpSpPr>
          <a:xfrm>
            <a:off x="2587777" y="1649060"/>
            <a:ext cx="314721" cy="415379"/>
            <a:chOff x="3151825" y="2465806"/>
            <a:chExt cx="235746" cy="311146"/>
          </a:xfrm>
        </p:grpSpPr>
        <p:sp>
          <p:nvSpPr>
            <p:cNvPr id="332" name="Google Shape;332;p38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38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8">
            <a:hlinkClick action="ppaction://hlinksldjump" r:id="rId3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8">
            <a:hlinkClick action="ppaction://hlinksldjump" r:id="rId4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8">
            <a:hlinkClick action="ppaction://hlinksldjump" r:id="rId5"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8">
            <a:hlinkClick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9" name="Google Shape;339;p38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340" name="Google Shape;340;p38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2" name="Google Shape;342;p38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343" name="Google Shape;343;p38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5" name="Google Shape;345;p38">
            <a:hlinkClick action="ppaction://hlinksldjump" r:id="rId6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Schedule</a:t>
            </a:r>
            <a:endParaRPr sz="1200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46" name="Google Shape;346;p38">
            <a:hlinkClick action="ppaction://hlinksldjump" r:id="rId7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Status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47" name="Google Shape;347;p38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Upcoming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48" name="Google Shape;348;p38">
            <a:hlinkClick action="ppaction://hlinksldjump" r:id="rId8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Timeline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49" name="Google Shape;349;p38"/>
          <p:cNvSpPr txBox="1"/>
          <p:nvPr>
            <p:ph type="title"/>
          </p:nvPr>
        </p:nvSpPr>
        <p:spPr>
          <a:xfrm>
            <a:off x="2887362" y="899600"/>
            <a:ext cx="33693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</a:t>
            </a:r>
            <a:endParaRPr/>
          </a:p>
        </p:txBody>
      </p:sp>
      <p:sp>
        <p:nvSpPr>
          <p:cNvPr id="350" name="Google Shape;350;p38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8">
            <a:hlinkClick action="ppaction://hlinksldjump" r:id="rId9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8">
            <a:hlinkClick action="ppaction://hlinksldjump" r:id="rId10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8">
            <a:hlinkClick action="ppaction://hlinksldjump" r:id="rId11"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8">
            <a:hlinkClick action="ppaction://hlinksldjump" r:id="rId12"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5" name="Google Shape;355;p38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356" name="Google Shape;356;p38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8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" name="Google Shape;358;p38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359" name="Google Shape;359;p38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" name="Google Shape;361;p38">
            <a:hlinkClick action="ppaction://hlinksldjump" r:id="rId13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Jesús	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62" name="Google Shape;362;p38">
            <a:hlinkClick action="ppaction://hlinksldjump" r:id="rId14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2ºDaw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63" name="Google Shape;363;p38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StromZu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64" name="Google Shape;364;p38">
            <a:hlinkClick action="ppaction://hlinksldjump" r:id="rId15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López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9"/>
          <p:cNvSpPr txBox="1"/>
          <p:nvPr>
            <p:ph idx="2" type="title"/>
          </p:nvPr>
        </p:nvSpPr>
        <p:spPr>
          <a:xfrm>
            <a:off x="4370175" y="1704025"/>
            <a:ext cx="1366500" cy="7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70" name="Google Shape;370;p39"/>
          <p:cNvSpPr/>
          <p:nvPr/>
        </p:nvSpPr>
        <p:spPr>
          <a:xfrm>
            <a:off x="-68450" y="-41075"/>
            <a:ext cx="9264600" cy="730200"/>
          </a:xfrm>
          <a:prstGeom prst="rect">
            <a:avLst/>
          </a:prstGeom>
          <a:solidFill>
            <a:srgbClr val="2A2C2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9">
            <a:hlinkClick action="ppaction://hlinksldjump" r:id="rId4"/>
          </p:cNvPr>
          <p:cNvSpPr/>
          <p:nvPr/>
        </p:nvSpPr>
        <p:spPr>
          <a:xfrm>
            <a:off x="405713" y="107275"/>
            <a:ext cx="433500" cy="433500"/>
          </a:xfrm>
          <a:prstGeom prst="ellipse">
            <a:avLst/>
          </a:prstGeom>
          <a:gradFill>
            <a:gsLst>
              <a:gs pos="0">
                <a:srgbClr val="7100F2"/>
              </a:gs>
              <a:gs pos="100000">
                <a:srgbClr val="00F6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9">
            <a:hlinkClick action="ppaction://hlinksldjump" r:id="rId5"/>
          </p:cNvPr>
          <p:cNvSpPr/>
          <p:nvPr/>
        </p:nvSpPr>
        <p:spPr>
          <a:xfrm>
            <a:off x="503262" y="214124"/>
            <a:ext cx="238389" cy="219793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2A2C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9">
            <a:hlinkClick action="ppaction://hlinksldjump" r:id="rId6"/>
          </p:cNvPr>
          <p:cNvSpPr/>
          <p:nvPr/>
        </p:nvSpPr>
        <p:spPr>
          <a:xfrm>
            <a:off x="8304788" y="107275"/>
            <a:ext cx="433500" cy="433500"/>
          </a:xfrm>
          <a:prstGeom prst="ellipse">
            <a:avLst/>
          </a:prstGeom>
          <a:gradFill>
            <a:gsLst>
              <a:gs pos="0">
                <a:srgbClr val="7100F2"/>
              </a:gs>
              <a:gs pos="100000">
                <a:srgbClr val="00F6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9">
            <a:hlinkClick action="ppaction://hlinksldjump" r:id="rId7"/>
          </p:cNvPr>
          <p:cNvSpPr/>
          <p:nvPr/>
        </p:nvSpPr>
        <p:spPr>
          <a:xfrm>
            <a:off x="7797563" y="107275"/>
            <a:ext cx="433500" cy="433500"/>
          </a:xfrm>
          <a:prstGeom prst="ellipse">
            <a:avLst/>
          </a:prstGeom>
          <a:gradFill>
            <a:gsLst>
              <a:gs pos="0">
                <a:srgbClr val="7100F2"/>
              </a:gs>
              <a:gs pos="100000">
                <a:srgbClr val="00F6FF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5" name="Google Shape;375;p39"/>
          <p:cNvGrpSpPr/>
          <p:nvPr/>
        </p:nvGrpSpPr>
        <p:grpSpPr>
          <a:xfrm>
            <a:off x="8418127" y="236138"/>
            <a:ext cx="206841" cy="175776"/>
            <a:chOff x="4660325" y="1866850"/>
            <a:chExt cx="68350" cy="58100"/>
          </a:xfrm>
        </p:grpSpPr>
        <p:sp>
          <p:nvSpPr>
            <p:cNvPr id="376" name="Google Shape;376;p39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39"/>
          <p:cNvGrpSpPr/>
          <p:nvPr/>
        </p:nvGrpSpPr>
        <p:grpSpPr>
          <a:xfrm rot="10800000">
            <a:off x="7910902" y="236138"/>
            <a:ext cx="206841" cy="175776"/>
            <a:chOff x="4660325" y="1866850"/>
            <a:chExt cx="68350" cy="58100"/>
          </a:xfrm>
        </p:grpSpPr>
        <p:sp>
          <p:nvSpPr>
            <p:cNvPr id="379" name="Google Shape;379;p39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9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2A2C2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1" name="Google Shape;381;p39"/>
          <p:cNvSpPr txBox="1"/>
          <p:nvPr>
            <p:ph type="title"/>
          </p:nvPr>
        </p:nvSpPr>
        <p:spPr>
          <a:xfrm>
            <a:off x="5854100" y="1682375"/>
            <a:ext cx="286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Planificación</a:t>
            </a:r>
            <a:endParaRPr/>
          </a:p>
        </p:txBody>
      </p:sp>
      <p:sp>
        <p:nvSpPr>
          <p:cNvPr id="382" name="Google Shape;382;p39">
            <a:hlinkClick action="ppaction://hlinksldjump" r:id="rId8"/>
          </p:cNvPr>
          <p:cNvSpPr/>
          <p:nvPr/>
        </p:nvSpPr>
        <p:spPr>
          <a:xfrm>
            <a:off x="5980350" y="2869660"/>
            <a:ext cx="1136400" cy="451800"/>
          </a:xfrm>
          <a:prstGeom prst="roundRect">
            <a:avLst>
              <a:gd fmla="val 12123" name="adj"/>
            </a:avLst>
          </a:prstGeom>
          <a:gradFill>
            <a:gsLst>
              <a:gs pos="0">
                <a:schemeClr val="accent2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85725" rotWithShape="0" algn="bl" dir="180000" dist="9525">
              <a:schemeClr val="dk1">
                <a:alpha val="6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9">
            <a:hlinkClick action="ppaction://hlinksldjump" r:id="rId9"/>
          </p:cNvPr>
          <p:cNvSpPr txBox="1"/>
          <p:nvPr>
            <p:ph idx="4294967295" type="subTitle"/>
          </p:nvPr>
        </p:nvSpPr>
        <p:spPr>
          <a:xfrm>
            <a:off x="6112350" y="2868588"/>
            <a:ext cx="872400" cy="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384" name="Google Shape;384;p39">
            <a:hlinkClick action="ppaction://hlinksldjump" r:id="rId10"/>
          </p:cNvPr>
          <p:cNvSpPr txBox="1"/>
          <p:nvPr/>
        </p:nvSpPr>
        <p:spPr>
          <a:xfrm>
            <a:off x="1360813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Schedule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85" name="Google Shape;385;p39">
            <a:hlinkClick action="ppaction://hlinksldjump" r:id="rId11"/>
          </p:cNvPr>
          <p:cNvSpPr txBox="1"/>
          <p:nvPr/>
        </p:nvSpPr>
        <p:spPr>
          <a:xfrm>
            <a:off x="4415946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Status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86" name="Google Shape;386;p39">
            <a:hlinkClick/>
          </p:cNvPr>
          <p:cNvSpPr txBox="1"/>
          <p:nvPr/>
        </p:nvSpPr>
        <p:spPr>
          <a:xfrm>
            <a:off x="5802388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Oswald Light"/>
                <a:ea typeface="Oswald Light"/>
                <a:cs typeface="Oswald Light"/>
                <a:sym typeface="Oswald Light"/>
              </a:rPr>
              <a:t>Upcoming Report</a:t>
            </a:r>
            <a:endParaRPr sz="1200">
              <a:solidFill>
                <a:schemeClr val="lt2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387" name="Google Shape;387;p39">
            <a:hlinkClick action="ppaction://hlinksldjump" r:id="rId12"/>
          </p:cNvPr>
          <p:cNvSpPr txBox="1"/>
          <p:nvPr/>
        </p:nvSpPr>
        <p:spPr>
          <a:xfrm>
            <a:off x="2903199" y="147925"/>
            <a:ext cx="14736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rPr>
              <a:t>Project Timeline</a:t>
            </a:r>
            <a:endParaRPr sz="1200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ontic Interactive Meeting by Slidesgo">
  <a:themeElements>
    <a:clrScheme name="Simple Light">
      <a:dk1>
        <a:srgbClr val="2A2C2F"/>
      </a:dk1>
      <a:lt1>
        <a:srgbClr val="FFFFFF"/>
      </a:lt1>
      <a:dk2>
        <a:srgbClr val="2A2C2F"/>
      </a:dk2>
      <a:lt2>
        <a:srgbClr val="797878"/>
      </a:lt2>
      <a:accent1>
        <a:srgbClr val="A900F2"/>
      </a:accent1>
      <a:accent2>
        <a:srgbClr val="7100F2"/>
      </a:accent2>
      <a:accent3>
        <a:srgbClr val="00F6FF"/>
      </a:accent3>
      <a:accent4>
        <a:srgbClr val="EE00FF"/>
      </a:accent4>
      <a:accent5>
        <a:srgbClr val="3800F2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